
<file path=[Content_Types].xml><?xml version="1.0" encoding="utf-8"?>
<Types xmlns="http://schemas.openxmlformats.org/package/2006/content-types">
  <Default Extension="emf" ContentType="image/x-emf"/>
  <Default Extension="gif" ContentType="image/gif"/>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3.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4.xml" ContentType="application/vnd.openxmlformats-officedocument.theme+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5.xml" ContentType="application/vnd.openxmlformats-officedocument.theme+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58" r:id="rId1"/>
    <p:sldMasterId id="2147483891" r:id="rId2"/>
    <p:sldMasterId id="2147483924" r:id="rId3"/>
    <p:sldMasterId id="2147483989" r:id="rId4"/>
    <p:sldMasterId id="2147484036" r:id="rId5"/>
    <p:sldMasterId id="2147484081" r:id="rId6"/>
  </p:sldMasterIdLst>
  <p:notesMasterIdLst>
    <p:notesMasterId r:id="rId18"/>
  </p:notesMasterIdLst>
  <p:handoutMasterIdLst>
    <p:handoutMasterId r:id="rId19"/>
  </p:handoutMasterIdLst>
  <p:sldIdLst>
    <p:sldId id="2146846746" r:id="rId7"/>
    <p:sldId id="2146846754" r:id="rId8"/>
    <p:sldId id="2146846750" r:id="rId9"/>
    <p:sldId id="2146846863" r:id="rId10"/>
    <p:sldId id="2146846753" r:id="rId11"/>
    <p:sldId id="2146846752" r:id="rId12"/>
    <p:sldId id="2142532666" r:id="rId13"/>
    <p:sldId id="2142532550" r:id="rId14"/>
    <p:sldId id="2146846866" r:id="rId15"/>
    <p:sldId id="2146846862" r:id="rId16"/>
    <p:sldId id="2146846864" r:id="rId17"/>
  </p:sldIdLst>
  <p:sldSz cx="18288000" cy="10296525"/>
  <p:notesSz cx="6858000" cy="9144000"/>
  <p:defaultTex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91" userDrawn="1">
          <p15:clr>
            <a:srgbClr val="A4A3A4"/>
          </p15:clr>
        </p15:guide>
        <p15:guide id="2" pos="57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9DEFF"/>
    <a:srgbClr val="F2F2F2"/>
    <a:srgbClr val="3386FF"/>
    <a:srgbClr val="00C3FF"/>
    <a:srgbClr val="1AAAA7"/>
    <a:srgbClr val="044ADA"/>
    <a:srgbClr val="3C67DE"/>
    <a:srgbClr val="3B68DD"/>
    <a:srgbClr val="000000"/>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91"/>
    <p:restoredTop sz="87890" autoAdjust="0"/>
  </p:normalViewPr>
  <p:slideViewPr>
    <p:cSldViewPr snapToGrid="0" snapToObjects="1">
      <p:cViewPr varScale="1">
        <p:scale>
          <a:sx n="86" d="100"/>
          <a:sy n="86" d="100"/>
        </p:scale>
        <p:origin x="280" y="520"/>
      </p:cViewPr>
      <p:guideLst>
        <p:guide orient="horz" pos="3291"/>
        <p:guide pos="576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8" d="100"/>
          <a:sy n="88" d="100"/>
        </p:scale>
        <p:origin x="3872"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panose="020B0503050203000203" pitchFamily="34" charset="0"/>
                <a:ea typeface="IBM Plex Sans" charset="0"/>
                <a:cs typeface="IBM Plex Sans" charset="0"/>
              </a:rPr>
              <a:pPr algn="l"/>
              <a:t>‹#›</a:t>
            </a:fld>
            <a:endParaRPr lang="en-US" sz="600" dirty="0">
              <a:solidFill>
                <a:schemeClr val="bg1"/>
              </a:solidFill>
              <a:latin typeface="IBM Plex Sans" panose="020B0503050203000203" pitchFamily="34" charset="0"/>
              <a:ea typeface="IBM Plex Sans" charset="0"/>
              <a:cs typeface="IBM Plex Sans"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dirty="0">
                <a:solidFill>
                  <a:schemeClr val="bg1"/>
                </a:solidFill>
                <a:latin typeface="IBM Plex Sans" panose="020B0503050203000203" pitchFamily="34" charset="0"/>
                <a:ea typeface="IBM Plex Sans" charset="0"/>
                <a:cs typeface="IBM Plex Sans" charset="0"/>
              </a:rPr>
              <a:t>Group Name / DOC ID / Month XX, 2019 / © 2019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tiff>
</file>

<file path=ppt/media/image2.png>
</file>

<file path=ppt/media/image25.png>
</file>

<file path=ppt/media/image28.png>
</file>

<file path=ppt/media/image29.svg>
</file>

<file path=ppt/media/image3.png>
</file>

<file path=ppt/media/image30.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8163"/>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AppleSystemUIFon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r>
              <a:rPr lang="en-US" dirty="0"/>
              <a:t>Group Name / DOC ID / Month XX, 2019 / © 2019 IBM Corporation</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1829349" rtl="0" eaLnBrk="1" latinLnBrk="0" hangingPunct="1">
      <a:spcBef>
        <a:spcPts val="1200"/>
      </a:spcBef>
      <a:defRPr sz="2001" b="0" i="0" kern="1200">
        <a:solidFill>
          <a:schemeClr val="bg1"/>
        </a:solidFill>
        <a:latin typeface="IBM Plex Sans" panose="020B0503050203000203" pitchFamily="34" charset="0"/>
        <a:ea typeface="+mn-ea"/>
        <a:cs typeface="+mn-cs"/>
      </a:defRPr>
    </a:lvl1pPr>
    <a:lvl2pPr marL="349355" indent="-339828"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2pPr>
    <a:lvl3pPr marL="695152" indent="-347576" algn="l" defTabSz="1829349" rtl="0" eaLnBrk="1" latinLnBrk="0" hangingPunct="1">
      <a:spcBef>
        <a:spcPts val="1200"/>
      </a:spcBef>
      <a:buFont typeface="Arial" panose="020B0604020202020204" pitchFamily="34" charset="0"/>
      <a:buChar char="•"/>
      <a:tabLst/>
      <a:defRPr sz="2001" b="0" i="0" kern="1200">
        <a:solidFill>
          <a:schemeClr val="bg1"/>
        </a:solidFill>
        <a:latin typeface="IBM Plex Sans" panose="020B0503050203000203" pitchFamily="34" charset="0"/>
        <a:ea typeface="+mn-ea"/>
        <a:cs typeface="+mn-cs"/>
      </a:defRPr>
    </a:lvl3pPr>
    <a:lvl4pPr marL="1262251" indent="-347576" algn="l" defTabSz="1829349" rtl="0" eaLnBrk="1" latinLnBrk="0" hangingPunct="1">
      <a:spcBef>
        <a:spcPts val="1200"/>
      </a:spcBef>
      <a:buFont typeface="System Font Regular"/>
      <a:buChar char="–"/>
      <a:tabLst/>
      <a:defRPr sz="2001" b="0" i="0" kern="1200">
        <a:solidFill>
          <a:schemeClr val="bg1"/>
        </a:solidFill>
        <a:latin typeface="IBM Plex Sans" panose="020B0503050203000203" pitchFamily="34" charset="0"/>
        <a:ea typeface="+mn-ea"/>
        <a:cs typeface="+mn-cs"/>
      </a:defRPr>
    </a:lvl4pPr>
    <a:lvl5pPr marL="349355" marR="0" indent="-339828" algn="l" defTabSz="1829349" rtl="0" eaLnBrk="1" fontAlgn="base" latinLnBrk="0" hangingPunct="1">
      <a:lnSpc>
        <a:spcPct val="100000"/>
      </a:lnSpc>
      <a:spcBef>
        <a:spcPts val="1200"/>
      </a:spcBef>
      <a:spcAft>
        <a:spcPct val="0"/>
      </a:spcAft>
      <a:buClr>
        <a:srgbClr val="000000"/>
      </a:buClr>
      <a:buSzTx/>
      <a:buFont typeface=".AppleSystemUIFont" charset="-120"/>
      <a:buChar char="»"/>
      <a:tabLst/>
      <a:defRPr sz="2001" b="0" i="0" kern="1200">
        <a:solidFill>
          <a:schemeClr val="bg1"/>
        </a:solidFill>
        <a:latin typeface="IBM Plex Sans" panose="020B0503050203000203" pitchFamily="34" charset="0"/>
        <a:ea typeface="+mn-ea"/>
        <a:cs typeface="+mn-cs"/>
      </a:defRPr>
    </a:lvl5pPr>
    <a:lvl6pPr marL="4573372" algn="l" defTabSz="1829349" rtl="0" eaLnBrk="1" latinLnBrk="0" hangingPunct="1">
      <a:defRPr sz="2401" kern="1200">
        <a:solidFill>
          <a:schemeClr val="tx1"/>
        </a:solidFill>
        <a:latin typeface="+mn-lt"/>
        <a:ea typeface="+mn-ea"/>
        <a:cs typeface="+mn-cs"/>
      </a:defRPr>
    </a:lvl6pPr>
    <a:lvl7pPr marL="5488046" algn="l" defTabSz="1829349" rtl="0" eaLnBrk="1" latinLnBrk="0" hangingPunct="1">
      <a:defRPr sz="2401" kern="1200">
        <a:solidFill>
          <a:schemeClr val="tx1"/>
        </a:solidFill>
        <a:latin typeface="+mn-lt"/>
        <a:ea typeface="+mn-ea"/>
        <a:cs typeface="+mn-cs"/>
      </a:defRPr>
    </a:lvl7pPr>
    <a:lvl8pPr marL="6402720" algn="l" defTabSz="1829349" rtl="0" eaLnBrk="1" latinLnBrk="0" hangingPunct="1">
      <a:defRPr sz="2401" kern="1200">
        <a:solidFill>
          <a:schemeClr val="tx1"/>
        </a:solidFill>
        <a:latin typeface="+mn-lt"/>
        <a:ea typeface="+mn-ea"/>
        <a:cs typeface="+mn-cs"/>
      </a:defRPr>
    </a:lvl8pPr>
    <a:lvl9pPr marL="7317395" algn="l" defTabSz="1829349" rtl="0" eaLnBrk="1" latinLnBrk="0" hangingPunct="1">
      <a:defRPr sz="240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Today we will demonstrate how Aspera on Cloud </a:t>
            </a:r>
            <a:r>
              <a:rPr lang="en-US" sz="1800" dirty="0">
                <a:solidFill>
                  <a:srgbClr val="222222"/>
                </a:solidFill>
                <a:effectLst/>
                <a:latin typeface="Lato" panose="020F0502020204030203" pitchFamily="34" charset="0"/>
                <a:ea typeface="Calibri" panose="020F0502020204030204" pitchFamily="34" charset="0"/>
                <a:cs typeface="Times New Roman" panose="02020603050405020304" pitchFamily="18" charset="0"/>
              </a:rPr>
              <a:t>transfers, distributes and sync huge files and data sets, globally at maximum speed.</a:t>
            </a:r>
            <a:r>
              <a:rPr lang="en-BR" dirty="0">
                <a:effectLst/>
              </a:rPr>
              <a:t> </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313926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Today, businesses across industries are facing greater challenges moving large files and massive sets of data quickly and reliably between global sites and teams. Failing to meet these challenges can limit an organization’s ability to meet critical business imperatives that yield increased revenues, reduced costs, improved customer service, and new or improved business models.</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2</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861124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This demo uses Aspera on Cloud to solve these issues with moving large files.  </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With Aspera FASP technology, users can deliver live video and growing files as well as exchange files and data sets of any size—from many gigabytes to multiple terabytes and larger—quickly and reliably around the world. In addition, the protocol integrates the latest security technologies, practices and auditing technologies to keep your data safe.</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3</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8256492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demo shows a typical file transfer scenario between different users in a company. Here you will see how to transfer, distribute and sync huge files and data sets, globally at maximum speed. You will learn how to accelerate collaboration with teams around the world on big data and large files. At the same time, you will see how to monitor and control data transfers.</a:t>
            </a:r>
            <a:r>
              <a:rPr lang="en-BR" dirty="0">
                <a:effectLst/>
              </a:rPr>
              <a:t> </a:t>
            </a:r>
            <a:br>
              <a:rPr lang="en-US" sz="2001" b="0" i="0" kern="1200" dirty="0">
                <a:solidFill>
                  <a:schemeClr val="bg1"/>
                </a:solidFill>
                <a:effectLst/>
                <a:latin typeface="IBM Plex Sans" panose="020B0503050203000203" pitchFamily="34" charset="0"/>
                <a:ea typeface="+mn-ea"/>
                <a:cs typeface="+mn-cs"/>
              </a:rPr>
            </a:br>
            <a:br>
              <a:rPr lang="en-US" sz="2001" b="0" i="0" kern="1200" dirty="0">
                <a:solidFill>
                  <a:schemeClr val="bg1"/>
                </a:solidFill>
                <a:effectLst/>
                <a:latin typeface="IBM Plex Sans" panose="020B0503050203000203" pitchFamily="34" charset="0"/>
                <a:ea typeface="+mn-ea"/>
                <a:cs typeface="+mn-cs"/>
              </a:rPr>
            </a:br>
            <a:r>
              <a:rPr lang="en-US" sz="2001" b="0" i="0" kern="1200" dirty="0">
                <a:solidFill>
                  <a:schemeClr val="bg1"/>
                </a:solidFill>
                <a:effectLst/>
                <a:latin typeface="IBM Plex Sans" panose="020B0503050203000203" pitchFamily="34" charset="0"/>
                <a:ea typeface="+mn-ea"/>
                <a:cs typeface="+mn-cs"/>
              </a:rPr>
              <a:t>Let’s get started!</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4</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24684291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0" i="0" kern="1200" dirty="0">
                <a:solidFill>
                  <a:schemeClr val="bg1"/>
                </a:solidFill>
                <a:effectLst/>
                <a:latin typeface="IBM Plex Sans" panose="020B0503050203000203" pitchFamily="34" charset="0"/>
                <a:ea typeface="+mn-ea"/>
                <a:cs typeface="+mn-cs"/>
              </a:rPr>
              <a:t>See script documentation for assistance in demo execution</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5</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796704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161616"/>
                </a:solidFill>
                <a:effectLst/>
                <a:latin typeface="IBM Plex Sans VF" panose="020B0503050203000203" pitchFamily="34" charset="0"/>
                <a:ea typeface="Calibri" panose="020F0502020204030204" pitchFamily="34" charset="0"/>
                <a:cs typeface="Times New Roman" panose="02020603050405020304" pitchFamily="18" charset="0"/>
              </a:rPr>
              <a:t>Let’s summarize what we’ve done today.</a:t>
            </a:r>
            <a:br>
              <a:rPr lang="en-US" sz="1800" dirty="0">
                <a:solidFill>
                  <a:srgbClr val="161616"/>
                </a:solidFill>
                <a:effectLst/>
                <a:latin typeface="IBM Plex Sans VF" panose="020B0503050203000203" pitchFamily="34" charset="0"/>
                <a:ea typeface="Calibri" panose="020F0502020204030204" pitchFamily="34" charset="0"/>
                <a:cs typeface="Times New Roman" panose="02020603050405020304" pitchFamily="18" charset="0"/>
              </a:rPr>
            </a:b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a:p>
            <a:pPr fontAlgn="base"/>
            <a:r>
              <a:rPr lang="en-BR" sz="1800" dirty="0">
                <a:solidFill>
                  <a:srgbClr val="161616"/>
                </a:solidFill>
                <a:effectLst/>
                <a:latin typeface="inherit"/>
                <a:ea typeface="Times New Roman" panose="02020603050405020304" pitchFamily="18" charset="0"/>
              </a:rPr>
              <a:t>In the demo we: accessed the Aspera on Cloud environment and explored the capabilities; managed and shared files and folders; send and download packages; track usage and user activities. </a:t>
            </a:r>
            <a:endParaRPr lang="en-BR" sz="1800" dirty="0">
              <a:effectLst/>
              <a:latin typeface="Times New Roman" panose="02020603050405020304" pitchFamily="18" charset="0"/>
              <a:ea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BR"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solidFill>
                  <a:srgbClr val="161616"/>
                </a:solidFill>
                <a:effectLst/>
                <a:latin typeface="inherit"/>
                <a:ea typeface="Calibri" panose="020F0502020204030204" pitchFamily="34" charset="0"/>
                <a:cs typeface="Times New Roman" panose="02020603050405020304" pitchFamily="18" charset="0"/>
              </a:rPr>
              <a:t>From a business perspective we used Aspera on cloud to access and move data in a fast, secure and reusable way, by liberating data locked away in multiple file sharing systems. With Aspera, we are able to improve customer satisfaction through an easily access to data spread across multiple locations.</a:t>
            </a:r>
            <a:r>
              <a:rPr lang="en-BR" dirty="0">
                <a:effectLst/>
              </a:rPr>
              <a:t> </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6</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5395705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a:t>
            </a:r>
          </a:p>
        </p:txBody>
      </p:sp>
      <p:sp>
        <p:nvSpPr>
          <p:cNvPr id="4" name="Slide Number Placeholder 3"/>
          <p:cNvSpPr>
            <a:spLocks noGrp="1"/>
          </p:cNvSpPr>
          <p:nvPr>
            <p:ph type="sldNum" sz="quarter" idx="5"/>
          </p:nvPr>
        </p:nvSpPr>
        <p:spPr/>
        <p:txBody>
          <a:bodyPr/>
          <a:lstStyle/>
          <a:p>
            <a:fld id="{6E2E38B8-B0B4-AD41-AC6E-B781F46A9FD3}" type="slidenum">
              <a:rPr lang="en-US" smtClean="0"/>
              <a:pPr/>
              <a:t>7</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543931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1" b="1" i="1" kern="1200" dirty="0">
                <a:solidFill>
                  <a:schemeClr val="bg1"/>
                </a:solidFill>
                <a:effectLst/>
                <a:latin typeface="IBM Plex Sans" panose="020B0503050203000203" pitchFamily="34" charset="0"/>
                <a:ea typeface="+mn-ea"/>
                <a:cs typeface="+mn-cs"/>
              </a:rPr>
              <a:t>NOTE: Use this slide if you want to give a product overview and describe the capabilities presented in this demo.</a:t>
            </a:r>
          </a:p>
          <a:p>
            <a:endParaRPr lang="en-US" sz="2001" b="0" i="0" kern="1200" dirty="0">
              <a:solidFill>
                <a:schemeClr val="bg1"/>
              </a:solidFill>
              <a:effectLst/>
              <a:latin typeface="IBM Plex Sans" panose="020B0503050203000203" pitchFamily="34" charset="0"/>
              <a:ea typeface="+mn-ea"/>
              <a:cs typeface="+mn-cs"/>
            </a:endParaRPr>
          </a:p>
          <a:p>
            <a:r>
              <a:rPr lang="en-US" sz="2001" b="0" i="0" kern="1200" dirty="0">
                <a:solidFill>
                  <a:schemeClr val="bg1"/>
                </a:solidFill>
                <a:effectLst/>
                <a:latin typeface="IBM Plex Sans" panose="020B0503050203000203" pitchFamily="34" charset="0"/>
                <a:ea typeface="+mn-ea"/>
                <a:cs typeface="+mn-cs"/>
              </a:rPr>
              <a:t>IBM Cloud Pak for Integration is a hybrid integration platform with an automated, closed-loop approach that supports multiple styles of integration within a single, unified experience. This Demo demonstrates how Cloud Pak for Integration </a:t>
            </a:r>
            <a:r>
              <a:rPr lang="en-US" sz="2000" kern="1200" dirty="0"/>
              <a:t>automates customer interactions using APIs and Integration. In this demo, you will see </a:t>
            </a:r>
            <a:r>
              <a:rPr lang="en-US" sz="2001" b="0" i="0" kern="1200" dirty="0">
                <a:solidFill>
                  <a:schemeClr val="bg1"/>
                </a:solidFill>
                <a:effectLst/>
                <a:latin typeface="IBM Plex Sans" panose="020B0503050203000203" pitchFamily="34" charset="0"/>
                <a:ea typeface="+mn-ea"/>
                <a:cs typeface="+mn-cs"/>
              </a:rPr>
              <a:t>the API Management, Application Integration and End-to-end security capabilities in action. </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10</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30245404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1" i="1" kern="1200" dirty="0">
                <a:solidFill>
                  <a:schemeClr val="bg1"/>
                </a:solidFill>
                <a:effectLst/>
                <a:latin typeface="IBM Plex Sans" panose="020B0503050203000203" pitchFamily="34" charset="0"/>
                <a:ea typeface="+mn-ea"/>
                <a:cs typeface="+mn-cs"/>
              </a:rPr>
              <a:t>NOTE: Use this slide if you want to give an overview about the Demo Scenario</a:t>
            </a:r>
            <a:endParaRPr lang="en-US" sz="2001" b="0" i="0" kern="1200" dirty="0">
              <a:solidFill>
                <a:schemeClr val="bg1"/>
              </a:solidFill>
              <a:effectLst/>
              <a:latin typeface="IBM Plex Sans" panose="020B0503050203000203" pitchFamily="34" charset="0"/>
              <a:ea typeface="+mn-ea"/>
              <a:cs typeface="+mn-cs"/>
            </a:endParaRPr>
          </a:p>
          <a:p>
            <a:pPr marL="0" marR="0" lvl="0" indent="0" algn="l" defTabSz="1829349" rtl="0" eaLnBrk="1" fontAlgn="auto" latinLnBrk="0" hangingPunct="1">
              <a:lnSpc>
                <a:spcPct val="100000"/>
              </a:lnSpc>
              <a:spcBef>
                <a:spcPts val="1200"/>
              </a:spcBef>
              <a:spcAft>
                <a:spcPts val="0"/>
              </a:spcAft>
              <a:buClrTx/>
              <a:buSzTx/>
              <a:buFontTx/>
              <a:buNone/>
              <a:tabLst/>
              <a:defRPr/>
            </a:pPr>
            <a:endParaRPr lang="en-US" sz="2001" b="0" i="0" kern="1200" dirty="0">
              <a:solidFill>
                <a:schemeClr val="bg1"/>
              </a:solidFill>
              <a:effectLst/>
              <a:latin typeface="IBM Plex Sans" panose="020B0503050203000203" pitchFamily="34" charset="0"/>
              <a:ea typeface="+mn-ea"/>
              <a:cs typeface="+mn-cs"/>
            </a:endParaRPr>
          </a:p>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0" i="0" kern="1200" dirty="0">
                <a:solidFill>
                  <a:schemeClr val="bg1"/>
                </a:solidFill>
                <a:effectLst/>
                <a:latin typeface="IBM Plex Sans" panose="020B0503050203000203" pitchFamily="34" charset="0"/>
                <a:ea typeface="+mn-ea"/>
                <a:cs typeface="+mn-cs"/>
              </a:rPr>
              <a:t>This demo is about how to automate customer interactions. To implement this automation, we will use both APIs and integrations to back-end applications.  The demo scenario is related to a car repair, but this is just an example.  The same techniques are applicable to your environment in support of your customers. </a:t>
            </a:r>
            <a:br>
              <a:rPr lang="en-US" sz="2001" b="0" i="0" kern="1200" dirty="0">
                <a:solidFill>
                  <a:schemeClr val="bg1"/>
                </a:solidFill>
                <a:effectLst/>
                <a:latin typeface="IBM Plex Sans" panose="020B0503050203000203" pitchFamily="34" charset="0"/>
                <a:ea typeface="+mn-ea"/>
                <a:cs typeface="+mn-cs"/>
              </a:rPr>
            </a:br>
            <a:endParaRPr lang="en-US" sz="2001" b="0" i="0" kern="1200" dirty="0">
              <a:solidFill>
                <a:schemeClr val="bg1"/>
              </a:solidFill>
              <a:effectLst/>
              <a:latin typeface="IBM Plex Sans" panose="020B0503050203000203" pitchFamily="34" charset="0"/>
              <a:ea typeface="+mn-ea"/>
              <a:cs typeface="+mn-cs"/>
            </a:endParaRPr>
          </a:p>
          <a:p>
            <a:pPr marL="0" marR="0" lvl="0" indent="0" algn="l" defTabSz="1829349" rtl="0" eaLnBrk="1" fontAlgn="auto" latinLnBrk="0" hangingPunct="1">
              <a:lnSpc>
                <a:spcPct val="100000"/>
              </a:lnSpc>
              <a:spcBef>
                <a:spcPts val="1200"/>
              </a:spcBef>
              <a:spcAft>
                <a:spcPts val="0"/>
              </a:spcAft>
              <a:buClrTx/>
              <a:buSzTx/>
              <a:buFontTx/>
              <a:buNone/>
              <a:tabLst/>
              <a:defRPr/>
            </a:pPr>
            <a:r>
              <a:rPr lang="en-US" sz="2001" b="0" i="0" kern="1200" dirty="0">
                <a:solidFill>
                  <a:schemeClr val="bg1"/>
                </a:solidFill>
                <a:effectLst/>
                <a:latin typeface="IBM Plex Sans" panose="020B0503050203000203" pitchFamily="34" charset="0"/>
                <a:ea typeface="+mn-ea"/>
                <a:cs typeface="+mn-cs"/>
              </a:rPr>
              <a:t>In this demo:</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are a Car Repair company: We take in </a:t>
            </a:r>
            <a:r>
              <a:rPr lang="en-US" sz="2000" b="0" dirty="0">
                <a:solidFill>
                  <a:schemeClr val="accent2">
                    <a:lumMod val="75000"/>
                  </a:schemeClr>
                </a:solidFill>
                <a:latin typeface="IBM Plex Sans Light" panose="020B0403050203000203" pitchFamily="34" charset="0"/>
              </a:rPr>
              <a:t>vehicles with problems </a:t>
            </a:r>
            <a:r>
              <a:rPr lang="en-US" sz="2000" b="0" dirty="0">
                <a:latin typeface="IBM Plex Sans Light" panose="020B0403050203000203" pitchFamily="34" charset="0"/>
              </a:rPr>
              <a:t>and </a:t>
            </a:r>
            <a:r>
              <a:rPr lang="en-US" sz="2000" b="0" dirty="0">
                <a:solidFill>
                  <a:schemeClr val="accent2">
                    <a:lumMod val="75000"/>
                  </a:schemeClr>
                </a:solidFill>
                <a:latin typeface="IBM Plex Sans Light" panose="020B0403050203000203" pitchFamily="34" charset="0"/>
              </a:rPr>
              <a:t>repair</a:t>
            </a:r>
            <a:r>
              <a:rPr lang="en-US" sz="2000" b="0" dirty="0">
                <a:latin typeface="IBM Plex Sans Light" panose="020B0403050203000203" pitchFamily="34" charset="0"/>
              </a:rPr>
              <a:t> them – seems simple but…</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want to gain business advantage by allowing multiple car leasing companies to use us to repair their cars – these companies insist that we </a:t>
            </a:r>
            <a:r>
              <a:rPr lang="en-US" sz="2000" b="0" dirty="0">
                <a:solidFill>
                  <a:schemeClr val="accent2">
                    <a:lumMod val="75000"/>
                  </a:schemeClr>
                </a:solidFill>
                <a:latin typeface="IBM Plex Sans Light" panose="020B0403050203000203" pitchFamily="34" charset="0"/>
              </a:rPr>
              <a:t>expose APIs </a:t>
            </a:r>
            <a:r>
              <a:rPr lang="en-US" sz="2000" b="0" dirty="0">
                <a:latin typeface="IBM Plex Sans Light" panose="020B0403050203000203" pitchFamily="34" charset="0"/>
              </a:rPr>
              <a:t>for them.</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want to allow their customers to book their cars in for repair and </a:t>
            </a:r>
            <a:r>
              <a:rPr lang="en-US" sz="2000" b="0" dirty="0">
                <a:solidFill>
                  <a:schemeClr val="accent2">
                    <a:lumMod val="75000"/>
                  </a:schemeClr>
                </a:solidFill>
                <a:latin typeface="IBM Plex Sans Light" panose="020B0403050203000203" pitchFamily="34" charset="0"/>
              </a:rPr>
              <a:t>get an estimate for price and number of days </a:t>
            </a:r>
            <a:r>
              <a:rPr lang="en-US" sz="2000" b="0" dirty="0">
                <a:latin typeface="IBM Plex Sans Light" panose="020B0403050203000203" pitchFamily="34" charset="0"/>
              </a:rPr>
              <a:t>in real time. </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want to allow them to </a:t>
            </a:r>
            <a:r>
              <a:rPr lang="en-US" sz="2000" b="0" dirty="0">
                <a:solidFill>
                  <a:schemeClr val="accent2">
                    <a:lumMod val="75000"/>
                  </a:schemeClr>
                </a:solidFill>
                <a:latin typeface="IBM Plex Sans Light" panose="020B0403050203000203" pitchFamily="34" charset="0"/>
              </a:rPr>
              <a:t>send photos of their cars</a:t>
            </a:r>
            <a:r>
              <a:rPr lang="en-US" sz="2000" b="0" dirty="0">
                <a:latin typeface="IBM Plex Sans Light" panose="020B0403050203000203" pitchFamily="34" charset="0"/>
              </a:rPr>
              <a:t> so we can check for type, damage etc.</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want to </a:t>
            </a:r>
            <a:r>
              <a:rPr lang="en-US" sz="2000" b="0" dirty="0">
                <a:solidFill>
                  <a:schemeClr val="accent2">
                    <a:lumMod val="75000"/>
                  </a:schemeClr>
                </a:solidFill>
                <a:latin typeface="IBM Plex Sans Light" panose="020B0403050203000203" pitchFamily="34" charset="0"/>
              </a:rPr>
              <a:t>check for errors and issues</a:t>
            </a:r>
            <a:r>
              <a:rPr lang="en-US" sz="2000" b="0" dirty="0">
                <a:latin typeface="IBM Plex Sans Light" panose="020B0403050203000203" pitchFamily="34" charset="0"/>
              </a:rPr>
              <a:t> up-front as quickly as possible to feed back to the customer in real time. </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000" b="0" dirty="0">
                <a:latin typeface="IBM Plex Sans Light" panose="020B0403050203000203" pitchFamily="34" charset="0"/>
              </a:rPr>
              <a:t>We want to </a:t>
            </a:r>
            <a:r>
              <a:rPr lang="en-US" sz="2000" b="0" dirty="0">
                <a:solidFill>
                  <a:schemeClr val="accent2">
                    <a:lumMod val="75000"/>
                  </a:schemeClr>
                </a:solidFill>
                <a:latin typeface="IBM Plex Sans Light" panose="020B0403050203000203" pitchFamily="34" charset="0"/>
              </a:rPr>
              <a:t>minimize manual processe</a:t>
            </a:r>
            <a:r>
              <a:rPr lang="en-US" sz="2000" b="0" dirty="0">
                <a:latin typeface="IBM Plex Sans Light" panose="020B0403050203000203" pitchFamily="34" charset="0"/>
              </a:rPr>
              <a:t>s and have the repair request automatically create a repair case in our CRM system (Salesforce).</a:t>
            </a:r>
          </a:p>
          <a:p>
            <a:pPr marL="0" marR="0" lvl="0" indent="0" algn="l" defTabSz="1829349" rtl="0" eaLnBrk="1" fontAlgn="auto" latinLnBrk="0" hangingPunct="1">
              <a:lnSpc>
                <a:spcPct val="100000"/>
              </a:lnSpc>
              <a:spcBef>
                <a:spcPts val="1200"/>
              </a:spcBef>
              <a:spcAft>
                <a:spcPts val="0"/>
              </a:spcAft>
              <a:buClrTx/>
              <a:buSzTx/>
              <a:buFontTx/>
              <a:buNone/>
              <a:tabLst/>
              <a:defRPr/>
            </a:pPr>
            <a:endParaRPr lang="en-US" sz="2001" b="0" i="0" kern="1200" dirty="0">
              <a:solidFill>
                <a:schemeClr val="bg1"/>
              </a:solidFill>
              <a:effectLst/>
              <a:latin typeface="IBM Plex Sans" panose="020B0503050203000203" pitchFamily="34" charset="0"/>
              <a:ea typeface="+mn-ea"/>
              <a:cs typeface="+mn-cs"/>
            </a:endParaRP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11</a:t>
            </a:fld>
            <a:endParaRPr lang="en-US" dirty="0"/>
          </a:p>
        </p:txBody>
      </p:sp>
      <p:sp>
        <p:nvSpPr>
          <p:cNvPr id="5" name="Footer Placeholder 4"/>
          <p:cNvSpPr>
            <a:spLocks noGrp="1"/>
          </p:cNvSpPr>
          <p:nvPr>
            <p:ph type="ftr" sz="quarter" idx="4"/>
          </p:nvPr>
        </p:nvSpPr>
        <p:spPr/>
        <p:txBody>
          <a:bodyPr/>
          <a:lstStyle/>
          <a:p>
            <a:r>
              <a:rPr lang="en-US"/>
              <a:t>Group Name / DOC ID / Month XX, 2019 / © 2019 IBM Corporation</a:t>
            </a:r>
            <a:endParaRPr lang="en-US" dirty="0"/>
          </a:p>
        </p:txBody>
      </p:sp>
    </p:spTree>
    <p:extLst>
      <p:ext uri="{BB962C8B-B14F-4D97-AF65-F5344CB8AC3E}">
        <p14:creationId xmlns:p14="http://schemas.microsoft.com/office/powerpoint/2010/main" val="18356502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 Id="rId4" Type="http://schemas.openxmlformats.org/officeDocument/2006/relationships/image" Target="../media/image10.png"/></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bg>
      <p:bgPr>
        <a:solidFill>
          <a:schemeClr val="accent2"/>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Tree>
    <p:extLst>
      <p:ext uri="{BB962C8B-B14F-4D97-AF65-F5344CB8AC3E}">
        <p14:creationId xmlns:p14="http://schemas.microsoft.com/office/powerpoint/2010/main" val="328652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 Placeholder 4">
            <a:extLst>
              <a:ext uri="{FF2B5EF4-FFF2-40B4-BE49-F238E27FC236}">
                <a16:creationId xmlns:a16="http://schemas.microsoft.com/office/drawing/2014/main" id="{28B417C0-833B-2A4C-A5E3-B2134B3D935A}"/>
              </a:ext>
            </a:extLst>
          </p:cNvPr>
          <p:cNvSpPr>
            <a:spLocks noGrp="1"/>
          </p:cNvSpPr>
          <p:nvPr>
            <p:ph type="body" sz="quarter" idx="11"/>
          </p:nvPr>
        </p:nvSpPr>
        <p:spPr>
          <a:xfrm>
            <a:off x="54471888" y="476250"/>
            <a:ext cx="522605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158F9C30-C504-954F-B0F5-1AC3B9936692}"/>
              </a:ext>
            </a:extLst>
          </p:cNvPr>
          <p:cNvSpPr>
            <a:spLocks noGrp="1"/>
          </p:cNvSpPr>
          <p:nvPr>
            <p:ph type="body" sz="quarter" idx="12" hasCustomPrompt="1"/>
          </p:nvPr>
        </p:nvSpPr>
        <p:spPr>
          <a:xfrm>
            <a:off x="61036200" y="476250"/>
            <a:ext cx="5226050" cy="5949950"/>
          </a:xfrm>
        </p:spPr>
        <p:txBody>
          <a:bodyPr/>
          <a:lstStyle/>
          <a:p>
            <a:pPr lvl="4"/>
            <a:r>
              <a:rPr lang="en-US" dirty="0"/>
              <a:t>Fifth level</a:t>
            </a:r>
          </a:p>
        </p:txBody>
      </p:sp>
    </p:spTree>
    <p:extLst>
      <p:ext uri="{BB962C8B-B14F-4D97-AF65-F5344CB8AC3E}">
        <p14:creationId xmlns:p14="http://schemas.microsoft.com/office/powerpoint/2010/main" val="179450474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76270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3C4967A2-79C0-FB49-9F67-72530429A9E6}"/>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96107261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12" name="Text Placeholder 11"/>
          <p:cNvSpPr>
            <a:spLocks noGrp="1"/>
          </p:cNvSpPr>
          <p:nvPr>
            <p:ph type="body" sz="quarter" idx="13"/>
          </p:nvPr>
        </p:nvSpPr>
        <p:spPr>
          <a:xfrm>
            <a:off x="457200" y="366099"/>
            <a:ext cx="8229600" cy="600630"/>
          </a:xfrm>
        </p:spPr>
        <p:txBody>
          <a:bodyPr/>
          <a:lstStyle>
            <a:lvl1pPr>
              <a:defRPr sz="3200"/>
            </a:lvl1pPr>
          </a:lstStyle>
          <a:p>
            <a:pPr lvl="0"/>
            <a:r>
              <a:rPr lang="en-US"/>
              <a:t>Click to edit Master text styles</a:t>
            </a:r>
          </a:p>
        </p:txBody>
      </p:sp>
      <p:sp>
        <p:nvSpPr>
          <p:cNvPr id="7" name="Text Placeholder 6"/>
          <p:cNvSpPr>
            <a:spLocks noGrp="1"/>
          </p:cNvSpPr>
          <p:nvPr>
            <p:ph type="body" sz="quarter" idx="14"/>
          </p:nvPr>
        </p:nvSpPr>
        <p:spPr>
          <a:xfrm>
            <a:off x="457200" y="2196593"/>
            <a:ext cx="8229600" cy="6983923"/>
          </a:xfrm>
        </p:spPr>
        <p:txBody>
          <a:bodyPr/>
          <a:lstStyle>
            <a:lvl1pPr>
              <a:defRPr sz="3200"/>
            </a:lvl1pPr>
            <a:lvl2pP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13716000" y="0"/>
            <a:ext cx="4572000" cy="5148263"/>
          </a:xfrm>
          <a:solidFill>
            <a:schemeClr val="bg1"/>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9144000" y="0"/>
            <a:ext cx="4572000" cy="5148263"/>
          </a:xfrm>
          <a:solidFill>
            <a:schemeClr val="accent2"/>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9" name="Footer Placeholder 8">
            <a:extLst>
              <a:ext uri="{FF2B5EF4-FFF2-40B4-BE49-F238E27FC236}">
                <a16:creationId xmlns:a16="http://schemas.microsoft.com/office/drawing/2014/main" id="{A614DAAB-C978-CC47-90CA-B23CDDFEECAF}"/>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4042941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Content Placeholder 7"/>
          <p:cNvSpPr>
            <a:spLocks noGrp="1"/>
          </p:cNvSpPr>
          <p:nvPr>
            <p:ph sz="quarter" idx="15"/>
          </p:nvPr>
        </p:nvSpPr>
        <p:spPr>
          <a:xfrm>
            <a:off x="13716000" y="0"/>
            <a:ext cx="4572000" cy="5148263"/>
          </a:xfrm>
          <a:solidFill>
            <a:schemeClr val="accent2"/>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9144000" y="0"/>
            <a:ext cx="4572000" cy="5148263"/>
          </a:xfrm>
          <a:solidFill>
            <a:schemeClr val="tx1"/>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5148263"/>
            <a:ext cx="9144000" cy="4226660"/>
          </a:xfrm>
          <a:solidFill>
            <a:schemeClr val="tx1"/>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a:spLocks noGrp="1"/>
          </p:cNvSpPr>
          <p:nvPr>
            <p:ph type="title"/>
          </p:nvPr>
        </p:nvSpPr>
        <p:spPr>
          <a:xfrm>
            <a:off x="-1" y="-1"/>
            <a:ext cx="9143998" cy="5148265"/>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F73E89CC-A6B4-884D-A219-3DD33A964ED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46365523"/>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13715996" y="5148262"/>
            <a:ext cx="4572000" cy="5148263"/>
          </a:xfrm>
          <a:solidFill>
            <a:schemeClr val="accent4">
              <a:lumMod val="60000"/>
              <a:lumOff val="40000"/>
            </a:schemeClr>
          </a:solidFill>
        </p:spPr>
        <p:txBody>
          <a:bodyPr lIns="228600" tIns="192024" rIns="228600" bIns="228600"/>
          <a:lstStyle>
            <a:lvl1pPr>
              <a:defRPr sz="2800">
                <a:solidFill>
                  <a:schemeClr val="bg1"/>
                </a:solidFill>
              </a:defRPr>
            </a:lvl1pPr>
          </a:lstStyle>
          <a:p>
            <a:pPr lvl="0"/>
            <a:r>
              <a:rPr lang="en-US"/>
              <a:t>Click to edit Master text styles</a:t>
            </a:r>
          </a:p>
        </p:txBody>
      </p:sp>
      <p:sp>
        <p:nvSpPr>
          <p:cNvPr id="10" name="Content Placeholder 9"/>
          <p:cNvSpPr>
            <a:spLocks noGrp="1"/>
          </p:cNvSpPr>
          <p:nvPr>
            <p:ph sz="quarter" idx="16"/>
          </p:nvPr>
        </p:nvSpPr>
        <p:spPr>
          <a:xfrm>
            <a:off x="4572000" y="5148262"/>
            <a:ext cx="4572000" cy="5148263"/>
          </a:xfrm>
          <a:solidFill>
            <a:schemeClr val="accent3"/>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9144003" y="5148262"/>
            <a:ext cx="4571994" cy="5148263"/>
          </a:xfrm>
          <a:solidFill>
            <a:schemeClr val="accent4"/>
          </a:solidFill>
        </p:spPr>
        <p:txBody>
          <a:bodyPr lIns="228600" tIns="192024" rIns="228600" bIns="228600"/>
          <a:lstStyle>
            <a:lvl1pPr>
              <a:defRPr sz="28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5148262"/>
            <a:ext cx="4572000" cy="5148263"/>
          </a:xfrm>
          <a:solidFill>
            <a:schemeClr val="accent2"/>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itle 5"/>
          <p:cNvSpPr>
            <a:spLocks noGrp="1"/>
          </p:cNvSpPr>
          <p:nvPr>
            <p:ph type="title"/>
          </p:nvPr>
        </p:nvSpPr>
        <p:spPr>
          <a:xfrm>
            <a:off x="-1" y="-1"/>
            <a:ext cx="18287998" cy="5148265"/>
          </a:xfrm>
          <a:solidFill>
            <a:schemeClr val="tx1"/>
          </a:solidFill>
        </p:spPr>
        <p:txBody>
          <a:bodyPr lIns="228600" tIns="155448" rIns="228600" bIns="228600"/>
          <a:lstStyle>
            <a:lvl1pPr>
              <a:defRPr sz="9600">
                <a:solidFill>
                  <a:schemeClr val="bg2"/>
                </a:solidFill>
              </a:defRPr>
            </a:lvl1pPr>
          </a:lstStyle>
          <a:p>
            <a:r>
              <a:rPr lang="en-US"/>
              <a:t>Click to edit Master title style</a:t>
            </a:r>
            <a:endParaRPr lang="en-US" dirty="0"/>
          </a:p>
        </p:txBody>
      </p:sp>
      <p:sp>
        <p:nvSpPr>
          <p:cNvPr id="9" name="Footer Placeholder 8">
            <a:extLst>
              <a:ext uri="{FF2B5EF4-FFF2-40B4-BE49-F238E27FC236}">
                <a16:creationId xmlns:a16="http://schemas.microsoft.com/office/drawing/2014/main" id="{B788421B-6141-D048-9F54-87F8A049DB0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121019782"/>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itle 5"/>
          <p:cNvSpPr>
            <a:spLocks noGrp="1"/>
          </p:cNvSpPr>
          <p:nvPr>
            <p:ph type="title"/>
          </p:nvPr>
        </p:nvSpPr>
        <p:spPr>
          <a:xfrm>
            <a:off x="-1" y="-1"/>
            <a:ext cx="18287998" cy="2583668"/>
          </a:xfrm>
          <a:solidFill>
            <a:schemeClr val="tx1"/>
          </a:solidFill>
        </p:spPr>
        <p:txBody>
          <a:bodyPr lIns="228600" tIns="201168" rIns="228600" bIns="228600"/>
          <a:lstStyle>
            <a:lvl1pPr>
              <a:defRPr sz="4800">
                <a:solidFill>
                  <a:schemeClr val="bg2"/>
                </a:solidFill>
              </a:defRPr>
            </a:lvl1pPr>
          </a:lstStyle>
          <a:p>
            <a:r>
              <a:rPr lang="en-US"/>
              <a:t>Click to edit Master title style</a:t>
            </a:r>
            <a:endParaRPr lang="en-US" dirty="0"/>
          </a:p>
        </p:txBody>
      </p:sp>
      <p:sp>
        <p:nvSpPr>
          <p:cNvPr id="5" name="Footer Placeholder 8">
            <a:extLst>
              <a:ext uri="{FF2B5EF4-FFF2-40B4-BE49-F238E27FC236}">
                <a16:creationId xmlns:a16="http://schemas.microsoft.com/office/drawing/2014/main" id="{3AD2D5BE-0535-5B4A-B450-B7F0C00C9DC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01680514"/>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5720292"/>
            <a:ext cx="4572000" cy="4576233"/>
          </a:xfrm>
          <a:solidFill>
            <a:schemeClr val="tx1"/>
          </a:solidFill>
        </p:spPr>
        <p:txBody>
          <a:bodyPr lIns="228600" tIns="155448" rIns="228600" bIns="228600"/>
          <a:lstStyle>
            <a:lvl1pPr>
              <a:defRPr>
                <a:solidFill>
                  <a:schemeClr val="bg2"/>
                </a:solidFill>
              </a:defRPr>
            </a:lvl1pPr>
            <a:lvl2pPr>
              <a:defRPr sz="2000">
                <a:solidFill>
                  <a:schemeClr val="bg2"/>
                </a:solidFill>
              </a:defRPr>
            </a:lvl2pPr>
            <a:lvl3pPr>
              <a:defRPr sz="2000">
                <a:solidFill>
                  <a:schemeClr val="bg2"/>
                </a:solidFill>
              </a:defRPr>
            </a:lvl3pPr>
            <a:lvl4pPr>
              <a:defRPr sz="2000">
                <a:solidFill>
                  <a:schemeClr val="bg2"/>
                </a:solidFill>
              </a:defRPr>
            </a:lvl4pPr>
            <a:lvl5pPr>
              <a:defRPr sz="2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5077B903-3C54-BD41-8F7E-9FFB1C14BB5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12935598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4572000" cy="10296525"/>
          </a:xfrm>
          <a:solidFill>
            <a:schemeClr val="tx1"/>
          </a:solidFill>
        </p:spPr>
        <p:txBody>
          <a:bodyPr lIns="228600" tIns="192024" rIns="228600" bIns="228600"/>
          <a:lstStyle>
            <a:lvl1pPr>
              <a:defRPr sz="32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4572000" y="0"/>
            <a:ext cx="4572000" cy="10296525"/>
          </a:xfrm>
          <a:solidFill>
            <a:schemeClr val="accent2"/>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9144000" y="0"/>
            <a:ext cx="4572000" cy="10296525"/>
          </a:xfrm>
          <a:solidFill>
            <a:schemeClr val="accent3"/>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13716000" y="0"/>
            <a:ext cx="4572000" cy="10296525"/>
          </a:xfrm>
          <a:solidFill>
            <a:schemeClr val="accent4"/>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Footer Placeholder 8">
            <a:extLst>
              <a:ext uri="{FF2B5EF4-FFF2-40B4-BE49-F238E27FC236}">
                <a16:creationId xmlns:a16="http://schemas.microsoft.com/office/drawing/2014/main" id="{ED53B093-D96D-B84A-896F-A825E3DAA9DF}"/>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48006248"/>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457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40D6DE39-9E6E-454D-A805-DE2FA7B21D9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53306610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235044"/>
            <a:ext cx="3657600" cy="6915197"/>
          </a:xfrm>
        </p:spPr>
        <p:txBody>
          <a:bodyPr/>
          <a:lstStyle>
            <a:lvl1pPr>
              <a:defRPr sz="28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5029200" y="1334735"/>
            <a:ext cx="12801600" cy="76556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C97A6B66-E323-3F45-A6B8-399DEBFC321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85471528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235044"/>
            <a:ext cx="3657600" cy="6915197"/>
          </a:xfrm>
        </p:spPr>
        <p:txBody>
          <a:bodyPr/>
          <a:lstStyle>
            <a:lvl1pPr>
              <a:defRPr sz="28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8">
            <a:extLst>
              <a:ext uri="{FF2B5EF4-FFF2-40B4-BE49-F238E27FC236}">
                <a16:creationId xmlns:a16="http://schemas.microsoft.com/office/drawing/2014/main" id="{7A689432-1A17-8F44-B9CB-37E7C04A26E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52515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44123976-2A5D-4F4E-AFA7-2B4E15E734B3}"/>
              </a:ext>
            </a:extLst>
          </p:cNvPr>
          <p:cNvSpPr>
            <a:spLocks noGrp="1"/>
          </p:cNvSpPr>
          <p:nvPr>
            <p:ph type="body" sz="quarter" idx="12"/>
          </p:nvPr>
        </p:nvSpPr>
        <p:spPr>
          <a:xfrm>
            <a:off x="54602063" y="476250"/>
            <a:ext cx="5748337"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22A16D73-BA7F-9949-BFD4-9E96BE9E27FF}"/>
              </a:ext>
            </a:extLst>
          </p:cNvPr>
          <p:cNvSpPr>
            <a:spLocks noGrp="1"/>
          </p:cNvSpPr>
          <p:nvPr>
            <p:ph type="body" sz="quarter" idx="13" hasCustomPrompt="1"/>
          </p:nvPr>
        </p:nvSpPr>
        <p:spPr>
          <a:xfrm>
            <a:off x="61417200" y="476250"/>
            <a:ext cx="5748337" cy="5949950"/>
          </a:xfrm>
        </p:spPr>
        <p:txBody>
          <a:bodyPr/>
          <a:lstStyle/>
          <a:p>
            <a:pPr lvl="4"/>
            <a:r>
              <a:rPr lang="en-US" dirty="0"/>
              <a:t>Fifth level</a:t>
            </a:r>
          </a:p>
        </p:txBody>
      </p:sp>
    </p:spTree>
    <p:extLst>
      <p:ext uri="{BB962C8B-B14F-4D97-AF65-F5344CB8AC3E}">
        <p14:creationId xmlns:p14="http://schemas.microsoft.com/office/powerpoint/2010/main" val="67007421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5029200" y="2251507"/>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9144000" y="0"/>
            <a:ext cx="9144000" cy="10296525"/>
          </a:xfrm>
        </p:spPr>
        <p:txBody>
          <a:bodyPr/>
          <a:lstStyle/>
          <a:p>
            <a:r>
              <a:rPr lang="en-US"/>
              <a:t>Click icon to add picture</a:t>
            </a:r>
          </a:p>
        </p:txBody>
      </p:sp>
      <p:sp>
        <p:nvSpPr>
          <p:cNvPr id="8" name="Footer Placeholder 8">
            <a:extLst>
              <a:ext uri="{FF2B5EF4-FFF2-40B4-BE49-F238E27FC236}">
                <a16:creationId xmlns:a16="http://schemas.microsoft.com/office/drawing/2014/main" id="{CDCDAE95-2EF4-214A-9FD5-B0618A730CE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913523887"/>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5029200" y="2234093"/>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9400784" y="2105067"/>
            <a:ext cx="8430016" cy="6919265"/>
          </a:xfrm>
        </p:spPr>
        <p:txBody>
          <a:bodyPr/>
          <a:lstStyle>
            <a:lvl1pPr marL="234950" indent="-234950">
              <a:tabLst/>
              <a:defRPr sz="4800"/>
            </a:lvl1pPr>
            <a:lvl2pPr marL="0" indent="0">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05016115-F3A1-244F-982B-EAB61A7472C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9287685"/>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457200" y="384405"/>
            <a:ext cx="3657600" cy="8826155"/>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5029200" y="451267"/>
            <a:ext cx="12801600" cy="9203314"/>
          </a:xfrm>
        </p:spPr>
        <p:txBody>
          <a:bodyPr/>
          <a:lstStyle/>
          <a:p>
            <a:r>
              <a:rPr lang="en-US"/>
              <a:t>Click icon to add table</a:t>
            </a:r>
          </a:p>
        </p:txBody>
      </p:sp>
      <p:sp>
        <p:nvSpPr>
          <p:cNvPr id="8" name="Footer Placeholder 8">
            <a:extLst>
              <a:ext uri="{FF2B5EF4-FFF2-40B4-BE49-F238E27FC236}">
                <a16:creationId xmlns:a16="http://schemas.microsoft.com/office/drawing/2014/main" id="{6DDC72E9-82DD-E145-BB92-60E0E02EB175}"/>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56092554"/>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EDCA8F98-7CE4-9740-9836-7F20BEF2AED4}"/>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4628799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182617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457200" y="2288117"/>
            <a:ext cx="8229600" cy="7175534"/>
          </a:xfrm>
        </p:spPr>
        <p:txBody>
          <a:bodyPr/>
          <a:lstStyle>
            <a:lvl1pPr marL="0" indent="0">
              <a:spcBef>
                <a:spcPts val="0"/>
              </a:spcBef>
              <a:tabLst>
                <a:tab pos="7880350" algn="dec"/>
              </a:tabLst>
              <a:defRPr sz="2200"/>
            </a:lvl1pPr>
            <a:lvl2pPr marL="346076" indent="-346076">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Click to edit Master text styles</a:t>
            </a:r>
          </a:p>
        </p:txBody>
      </p:sp>
      <p:sp>
        <p:nvSpPr>
          <p:cNvPr id="7" name="Footer Placeholder 8">
            <a:extLst>
              <a:ext uri="{FF2B5EF4-FFF2-40B4-BE49-F238E27FC236}">
                <a16:creationId xmlns:a16="http://schemas.microsoft.com/office/drawing/2014/main" id="{6E9D833D-8078-3D40-A561-29993B0E0FB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458252179"/>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851906" y="4376350"/>
            <a:ext cx="2584188" cy="1053168"/>
          </a:xfrm>
          <a:prstGeom prst="rect">
            <a:avLst/>
          </a:prstGeom>
        </p:spPr>
      </p:pic>
      <p:sp>
        <p:nvSpPr>
          <p:cNvPr id="5" name="Footer Placeholder 8">
            <a:extLst>
              <a:ext uri="{FF2B5EF4-FFF2-40B4-BE49-F238E27FC236}">
                <a16:creationId xmlns:a16="http://schemas.microsoft.com/office/drawing/2014/main" id="{7C068F36-BF8C-C843-9304-05B6544A33A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724002794"/>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Cover Slide">
    <p:bg>
      <p:bgPr>
        <a:gradFill>
          <a:gsLst>
            <a:gs pos="0">
              <a:schemeClr val="accent2"/>
            </a:gs>
            <a:gs pos="100000">
              <a:schemeClr val="tx1"/>
            </a:gs>
          </a:gsLst>
          <a:lin ang="0" scaled="0"/>
        </a:gra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9665005"/>
            <a:ext cx="12801600" cy="274574"/>
          </a:xfrm>
        </p:spPr>
        <p:txBody>
          <a:bodyPr/>
          <a:lstStyle>
            <a:lvl1pPr>
              <a:defRPr>
                <a:solidFill>
                  <a:schemeClr val="bg2"/>
                </a:solidFill>
              </a:defRPr>
            </a:lvl1pPr>
          </a:lstStyle>
          <a:p>
            <a:r>
              <a:rPr lang="en-US"/>
              <a:t>IBM Cloud/November 2018 / © 2018 IBM Corporation</a:t>
            </a:r>
          </a:p>
        </p:txBody>
      </p:sp>
      <p:sp>
        <p:nvSpPr>
          <p:cNvPr id="4" name="Title 3"/>
          <p:cNvSpPr>
            <a:spLocks noGrp="1"/>
          </p:cNvSpPr>
          <p:nvPr>
            <p:ph type="title"/>
          </p:nvPr>
        </p:nvSpPr>
        <p:spPr>
          <a:xfrm>
            <a:off x="457201" y="407941"/>
            <a:ext cx="8229602" cy="8966983"/>
          </a:xfrm>
        </p:spPr>
        <p:txBody>
          <a:bodyPr/>
          <a:lstStyle>
            <a:lvl1pPr>
              <a:lnSpc>
                <a:spcPct val="90000"/>
              </a:lnSpc>
              <a:defRPr sz="4800" b="0">
                <a:solidFill>
                  <a:schemeClr val="bg2"/>
                </a:solidFill>
              </a:defRPr>
            </a:lvl1pPr>
          </a:lstStyle>
          <a:p>
            <a:r>
              <a:rPr lang="en-US" dirty="0"/>
              <a:t>Click to edit Master title style</a:t>
            </a:r>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6787625" y="483050"/>
            <a:ext cx="1043178" cy="423302"/>
          </a:xfrm>
          <a:prstGeom prst="rect">
            <a:avLst/>
          </a:prstGeom>
        </p:spPr>
      </p:pic>
      <p:pic>
        <p:nvPicPr>
          <p:cNvPr id="9" name="BCK_PEG_[01].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994596" y="3246253"/>
            <a:ext cx="4298808" cy="3804023"/>
          </a:xfrm>
          <a:prstGeom prst="rect">
            <a:avLst/>
          </a:prstGeom>
          <a:ln w="12700">
            <a:miter lim="400000"/>
          </a:ln>
        </p:spPr>
      </p:pic>
      <p:pic>
        <p:nvPicPr>
          <p:cNvPr id="3" name="Picture 2">
            <a:extLst>
              <a:ext uri="{FF2B5EF4-FFF2-40B4-BE49-F238E27FC236}">
                <a16:creationId xmlns:a16="http://schemas.microsoft.com/office/drawing/2014/main" id="{7BC1E7D1-F892-4F54-ACCB-873945D3AFED}"/>
              </a:ext>
            </a:extLst>
          </p:cNvPr>
          <p:cNvPicPr>
            <a:picLocks noChangeAspect="1"/>
          </p:cNvPicPr>
          <p:nvPr userDrawn="1"/>
        </p:nvPicPr>
        <p:blipFill rotWithShape="1">
          <a:blip r:embed="rId4" cstate="hqprint">
            <a:extLst>
              <a:ext uri="{28A0092B-C50C-407E-A947-70E740481C1C}">
                <a14:useLocalDpi xmlns:a14="http://schemas.microsoft.com/office/drawing/2010/main"/>
              </a:ext>
            </a:extLst>
          </a:blip>
          <a:srcRect/>
          <a:stretch/>
        </p:blipFill>
        <p:spPr>
          <a:xfrm>
            <a:off x="14063330" y="8889168"/>
            <a:ext cx="3639880" cy="913127"/>
          </a:xfrm>
          <a:prstGeom prst="rect">
            <a:avLst/>
          </a:prstGeom>
        </p:spPr>
      </p:pic>
    </p:spTree>
    <p:extLst>
      <p:ext uri="{BB962C8B-B14F-4D97-AF65-F5344CB8AC3E}">
        <p14:creationId xmlns:p14="http://schemas.microsoft.com/office/powerpoint/2010/main" val="2428848532"/>
      </p:ext>
    </p:extLst>
  </p:cSld>
  <p:clrMapOvr>
    <a:masterClrMapping/>
  </p:clrMapOvr>
  <p:hf hdr="0" dt="0"/>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5" name="Title 4"/>
          <p:cNvSpPr>
            <a:spLocks noGrp="1"/>
          </p:cNvSpPr>
          <p:nvPr>
            <p:ph type="title"/>
          </p:nvPr>
        </p:nvSpPr>
        <p:spPr>
          <a:xfrm>
            <a:off x="457200" y="402708"/>
            <a:ext cx="8229600" cy="8995826"/>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3865723676"/>
      </p:ext>
    </p:extLst>
  </p:cSld>
  <p:clrMapOvr>
    <a:masterClrMapping/>
  </p:clrMapOvr>
  <p:hf hdr="0" dt="0"/>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249981"/>
            <a:ext cx="8229600" cy="7175534"/>
          </a:xfrm>
        </p:spPr>
        <p:txBody>
          <a:bodyPr/>
          <a:lstStyle>
            <a:lvl1pPr marL="0" indent="0">
              <a:spcBef>
                <a:spcPts val="0"/>
              </a:spcBef>
              <a:tabLst>
                <a:tab pos="7880152" algn="dec"/>
              </a:tabLst>
              <a:defRPr/>
            </a:lvl1pPr>
            <a:lvl2pPr marL="346068" indent="-346068">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Edit Master text styles</a:t>
            </a:r>
          </a:p>
          <a:p>
            <a:pPr marL="0" marR="0" lvl="1"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Second level</a:t>
            </a:r>
          </a:p>
          <a:p>
            <a:pPr marL="0" marR="0" lvl="2"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Third level</a:t>
            </a:r>
          </a:p>
          <a:p>
            <a:pPr marL="0" marR="0" lvl="3"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Fourth level</a:t>
            </a:r>
          </a:p>
          <a:p>
            <a:pPr marL="0" marR="0" lvl="4"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Fifth level</a:t>
            </a:r>
          </a:p>
        </p:txBody>
      </p:sp>
      <p:sp>
        <p:nvSpPr>
          <p:cNvPr id="7" name="Text Placeholder 6"/>
          <p:cNvSpPr>
            <a:spLocks noGrp="1"/>
          </p:cNvSpPr>
          <p:nvPr>
            <p:ph type="body" sz="quarter" idx="13"/>
          </p:nvPr>
        </p:nvSpPr>
        <p:spPr>
          <a:xfrm>
            <a:off x="9601200" y="2249981"/>
            <a:ext cx="8229600" cy="7175534"/>
          </a:xfrm>
        </p:spPr>
        <p:txBody>
          <a:bodyPr/>
          <a:lstStyle>
            <a:lvl1pPr marL="0" indent="0">
              <a:spcBef>
                <a:spcPts val="0"/>
              </a:spcBef>
              <a:tabLst>
                <a:tab pos="7880152"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Edit Master text styles</a:t>
            </a:r>
          </a:p>
          <a:p>
            <a:pPr marL="0" marR="0" lvl="1"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Second level</a:t>
            </a:r>
          </a:p>
          <a:p>
            <a:pPr marL="0" marR="0" lvl="2"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Third level</a:t>
            </a:r>
          </a:p>
          <a:p>
            <a:pPr marL="0" marR="0" lvl="3"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Fourth level</a:t>
            </a:r>
          </a:p>
          <a:p>
            <a:pPr marL="0" marR="0" lvl="4" indent="0" algn="l" defTabSz="914378" rtl="0" eaLnBrk="1" fontAlgn="auto" latinLnBrk="0" hangingPunct="1">
              <a:lnSpc>
                <a:spcPct val="100000"/>
              </a:lnSpc>
              <a:spcBef>
                <a:spcPts val="2200"/>
              </a:spcBef>
              <a:spcAft>
                <a:spcPts val="0"/>
              </a:spcAft>
              <a:buClrTx/>
              <a:buSzTx/>
              <a:buFont typeface="Arial"/>
              <a:buNone/>
              <a:tabLst>
                <a:tab pos="8046520" algn="r"/>
              </a:tabLst>
              <a:defRPr/>
            </a:pPr>
            <a:r>
              <a:rPr lang="en-US" dirty="0"/>
              <a:t>Fifth level</a:t>
            </a:r>
          </a:p>
        </p:txBody>
      </p:sp>
    </p:spTree>
    <p:extLst>
      <p:ext uri="{BB962C8B-B14F-4D97-AF65-F5344CB8AC3E}">
        <p14:creationId xmlns:p14="http://schemas.microsoft.com/office/powerpoint/2010/main" val="180323309"/>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79B74E1-FEBD-B54F-9E6D-5C695914D43A}"/>
              </a:ext>
            </a:extLst>
          </p:cNvPr>
          <p:cNvSpPr>
            <a:spLocks noGrp="1"/>
          </p:cNvSpPr>
          <p:nvPr>
            <p:ph type="body" sz="quarter" idx="14"/>
          </p:nvPr>
        </p:nvSpPr>
        <p:spPr>
          <a:xfrm>
            <a:off x="54602063" y="476250"/>
            <a:ext cx="6792912"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6BE375B8-F1C7-614F-9003-E30592DD73F5}"/>
              </a:ext>
            </a:extLst>
          </p:cNvPr>
          <p:cNvSpPr>
            <a:spLocks noGrp="1"/>
          </p:cNvSpPr>
          <p:nvPr>
            <p:ph type="body" sz="quarter" idx="15" hasCustomPrompt="1"/>
          </p:nvPr>
        </p:nvSpPr>
        <p:spPr>
          <a:xfrm>
            <a:off x="62026800" y="476250"/>
            <a:ext cx="6792912" cy="7226300"/>
          </a:xfrm>
        </p:spPr>
        <p:txBody>
          <a:bodyPr/>
          <a:lstStyle/>
          <a:p>
            <a:pPr lvl="4"/>
            <a:r>
              <a:rPr lang="en-US" dirty="0"/>
              <a:t>Fifth level</a:t>
            </a:r>
          </a:p>
        </p:txBody>
      </p:sp>
    </p:spTree>
    <p:extLst>
      <p:ext uri="{BB962C8B-B14F-4D97-AF65-F5344CB8AC3E}">
        <p14:creationId xmlns:p14="http://schemas.microsoft.com/office/powerpoint/2010/main" val="1585390675"/>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6"/>
            <a:ext cx="8229600" cy="2009473"/>
          </a:xfrm>
        </p:spPr>
        <p:txBody>
          <a:bodyPr/>
          <a:lstStyle>
            <a:lvl1pPr>
              <a:defRPr sz="32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Edit Master text styles</a:t>
            </a:r>
          </a:p>
        </p:txBody>
      </p:sp>
    </p:spTree>
    <p:extLst>
      <p:ext uri="{BB962C8B-B14F-4D97-AF65-F5344CB8AC3E}">
        <p14:creationId xmlns:p14="http://schemas.microsoft.com/office/powerpoint/2010/main" val="1358561514"/>
      </p:ext>
    </p:extLst>
  </p:cSld>
  <p:clrMapOvr>
    <a:masterClrMapping/>
  </p:clrMapOvr>
  <p:hf hdr="0" dt="0"/>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6"/>
            <a:ext cx="8229600" cy="2009473"/>
          </a:xfrm>
        </p:spPr>
        <p:txBody>
          <a:bodyPr/>
          <a:lstStyle>
            <a:lvl1pPr>
              <a:defRPr sz="32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Edit Master text styles</a:t>
            </a:r>
          </a:p>
        </p:txBody>
      </p:sp>
      <p:sp>
        <p:nvSpPr>
          <p:cNvPr id="6" name="Picture Placeholder 5"/>
          <p:cNvSpPr>
            <a:spLocks noGrp="1"/>
          </p:cNvSpPr>
          <p:nvPr>
            <p:ph type="pic" sz="quarter" idx="13"/>
          </p:nvPr>
        </p:nvSpPr>
        <p:spPr>
          <a:xfrm>
            <a:off x="9144000" y="0"/>
            <a:ext cx="9144000" cy="10296525"/>
          </a:xfrm>
        </p:spPr>
        <p:txBody>
          <a:bodyPr/>
          <a:lstStyle>
            <a:lvl1pPr>
              <a:defRPr>
                <a:solidFill>
                  <a:schemeClr val="bg2"/>
                </a:solidFill>
              </a:defRPr>
            </a:lvl1pPr>
          </a:lstStyle>
          <a:p>
            <a:r>
              <a:rPr lang="en-US"/>
              <a:t>Click icon to add picture</a:t>
            </a:r>
          </a:p>
        </p:txBody>
      </p:sp>
    </p:spTree>
    <p:extLst>
      <p:ext uri="{BB962C8B-B14F-4D97-AF65-F5344CB8AC3E}">
        <p14:creationId xmlns:p14="http://schemas.microsoft.com/office/powerpoint/2010/main" val="3881996420"/>
      </p:ext>
    </p:extLst>
  </p:cSld>
  <p:clrMapOvr>
    <a:masterClrMapping/>
  </p:clrMapOvr>
  <p:hf hdr="0" dt="0"/>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12816" y="169562"/>
            <a:ext cx="17373600" cy="8955434"/>
          </a:xfrm>
        </p:spPr>
        <p:txBody>
          <a:bodyPr/>
          <a:lstStyle>
            <a:lvl1pPr>
              <a:lnSpc>
                <a:spcPct val="90000"/>
              </a:lnSpc>
              <a:defRPr sz="19200"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040576342"/>
      </p:ext>
    </p:extLst>
  </p:cSld>
  <p:clrMapOvr>
    <a:masterClrMapping/>
  </p:clrMapOvr>
  <p:hf hdr="0" dt="0"/>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11"/>
            <a:ext cx="10374924" cy="9049982"/>
          </a:xfrm>
        </p:spPr>
        <p:txBody>
          <a:bodyPr/>
          <a:lstStyle>
            <a:lvl1pPr marL="234944" indent="-234944">
              <a:tabLst/>
              <a:defRPr>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267594889"/>
      </p:ext>
    </p:extLst>
  </p:cSld>
  <p:clrMapOvr>
    <a:masterClrMapping/>
  </p:clrMapOvr>
  <p:hf hdr="0" dt="0"/>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8229600" cy="866411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988467"/>
            <a:ext cx="8229600" cy="8407237"/>
          </a:xfrm>
        </p:spPr>
        <p:txBody>
          <a:bodyPr/>
          <a:lstStyle>
            <a:lvl1pPr>
              <a:spcBef>
                <a:spcPts val="2200"/>
              </a:spcBef>
              <a:spcAft>
                <a:spcPts val="0"/>
              </a:spcAft>
              <a:defRPr/>
            </a:lvl1pPr>
            <a:lvl2pPr>
              <a:spcBef>
                <a:spcPts val="2200"/>
              </a:spcBef>
              <a:defRPr/>
            </a:lvl2pPr>
            <a:lvl3pPr>
              <a:spcBef>
                <a:spcPts val="2200"/>
              </a:spcBef>
              <a:defRPr/>
            </a:lvl3pPr>
            <a:lvl4pPr>
              <a:spcBef>
                <a:spcPts val="2200"/>
              </a:spcBef>
              <a:defRPr/>
            </a:lvl4pPr>
            <a:lvl5pPr>
              <a:spcBef>
                <a:spcPts val="2200"/>
              </a:spcBef>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1500"/>
            <a:ext cx="8229600" cy="600630"/>
          </a:xfrm>
        </p:spPr>
        <p:txBody>
          <a:bodyPr/>
          <a:lstStyle>
            <a:lvl1pPr>
              <a:defRPr sz="2200"/>
            </a:lvl1pPr>
          </a:lstStyle>
          <a:p>
            <a:pPr lvl="0"/>
            <a:r>
              <a:rPr lang="en-US" dirty="0"/>
              <a:t>Edit Master text styles</a:t>
            </a:r>
          </a:p>
        </p:txBody>
      </p:sp>
    </p:spTree>
    <p:extLst>
      <p:ext uri="{BB962C8B-B14F-4D97-AF65-F5344CB8AC3E}">
        <p14:creationId xmlns:p14="http://schemas.microsoft.com/office/powerpoint/2010/main" val="3211101788"/>
      </p:ext>
    </p:extLst>
  </p:cSld>
  <p:clrMapOvr>
    <a:masterClrMapping/>
  </p:clrMapOvr>
  <p:hf hdr="0" dt="0"/>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920493"/>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Text Placeholder 7"/>
          <p:cNvSpPr>
            <a:spLocks noGrp="1"/>
          </p:cNvSpPr>
          <p:nvPr>
            <p:ph type="body" sz="quarter" idx="12"/>
          </p:nvPr>
        </p:nvSpPr>
        <p:spPr>
          <a:xfrm>
            <a:off x="457200" y="2251510"/>
            <a:ext cx="8229600" cy="7178330"/>
          </a:xfrm>
        </p:spPr>
        <p:txBody>
          <a:bodyPr/>
          <a:lstStyle>
            <a:lvl1pPr>
              <a:spcBef>
                <a:spcPts val="0"/>
              </a:spcBef>
              <a:defRPr sz="28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9601200" y="2251510"/>
            <a:ext cx="8229600" cy="7178330"/>
          </a:xfrm>
        </p:spPr>
        <p:txBody>
          <a:bodyPr/>
          <a:lstStyle>
            <a:lvl1pPr>
              <a:spcBef>
                <a:spcPts val="0"/>
              </a:spcBef>
              <a:defRPr sz="28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06715356"/>
      </p:ext>
    </p:extLst>
  </p:cSld>
  <p:clrMapOvr>
    <a:masterClrMapping/>
  </p:clrMapOvr>
  <p:hf hdr="0" dt="0"/>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88965"/>
            <a:ext cx="8229600" cy="7185960"/>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88968"/>
            <a:ext cx="8229600" cy="7185958"/>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89880784"/>
      </p:ext>
    </p:extLst>
  </p:cSld>
  <p:clrMapOvr>
    <a:masterClrMapping/>
  </p:clrMapOvr>
  <p:hf hdr="0" dt="0"/>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005246"/>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atin typeface="+mn-lt"/>
              </a:defRPr>
            </a:lvl1pPr>
          </a:lstStyle>
          <a:p>
            <a:r>
              <a:rPr lang="en-US">
                <a:solidFill>
                  <a:srgbClr val="000000"/>
                </a:solidFill>
              </a:rPr>
              <a:t>Think 2018 / DOC ID / Month XX, 2018 / © 2018 IBM Corporation</a:t>
            </a:r>
          </a:p>
        </p:txBody>
      </p:sp>
      <p:sp>
        <p:nvSpPr>
          <p:cNvPr id="6" name="Content Placeholder 5"/>
          <p:cNvSpPr>
            <a:spLocks noGrp="1"/>
          </p:cNvSpPr>
          <p:nvPr>
            <p:ph sz="quarter" idx="12"/>
          </p:nvPr>
        </p:nvSpPr>
        <p:spPr>
          <a:xfrm>
            <a:off x="457200" y="1992883"/>
            <a:ext cx="8229600" cy="7382043"/>
          </a:xfrm>
        </p:spPr>
        <p:txBody>
          <a:bodyPr/>
          <a:lstStyle>
            <a:lvl1pPr>
              <a:defRPr sz="4800"/>
            </a:lvl1pPr>
          </a:lstStyle>
          <a:p>
            <a:pPr lvl="0"/>
            <a:r>
              <a:rPr lang="en-US" dirty="0"/>
              <a:t>Edit Master text styles</a:t>
            </a:r>
          </a:p>
        </p:txBody>
      </p:sp>
      <p:sp>
        <p:nvSpPr>
          <p:cNvPr id="8" name="Content Placeholder 7"/>
          <p:cNvSpPr>
            <a:spLocks noGrp="1"/>
          </p:cNvSpPr>
          <p:nvPr>
            <p:ph sz="quarter" idx="13"/>
          </p:nvPr>
        </p:nvSpPr>
        <p:spPr>
          <a:xfrm>
            <a:off x="9601200" y="2235367"/>
            <a:ext cx="8229600" cy="7139559"/>
          </a:xfrm>
        </p:spPr>
        <p:txBody>
          <a:bodyPr/>
          <a:lstStyle>
            <a:lvl1pPr>
              <a:defRPr sz="28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38938626"/>
      </p:ext>
    </p:extLst>
  </p:cSld>
  <p:clrMapOvr>
    <a:masterClrMapping/>
  </p:clrMapOvr>
  <p:hf hdr="0" dt="0"/>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88966"/>
            <a:ext cx="3657600" cy="7185958"/>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5029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6"/>
          </p:nvPr>
        </p:nvSpPr>
        <p:spPr>
          <a:xfrm>
            <a:off x="14173200" y="2188966"/>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52673215"/>
      </p:ext>
    </p:extLst>
  </p:cSld>
  <p:clrMapOvr>
    <a:masterClrMapping/>
  </p:clrMapOvr>
  <p:hf hdr="0" dt="0"/>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823722"/>
            <a:ext cx="8229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7" name="Text Placeholder 6"/>
          <p:cNvSpPr>
            <a:spLocks noGrp="1"/>
          </p:cNvSpPr>
          <p:nvPr>
            <p:ph type="body" sz="quarter" idx="14"/>
          </p:nvPr>
        </p:nvSpPr>
        <p:spPr>
          <a:xfrm>
            <a:off x="457200" y="2196595"/>
            <a:ext cx="8229600" cy="7178330"/>
          </a:xfrm>
        </p:spPr>
        <p:txBody>
          <a:bodyPr/>
          <a:lstStyle>
            <a:lvl1pPr>
              <a:defRPr sz="3200"/>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92169725"/>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6F366F4E-FDA2-9D43-9960-60F88E64B53F}"/>
              </a:ext>
            </a:extLst>
          </p:cNvPr>
          <p:cNvSpPr>
            <a:spLocks noGrp="1"/>
          </p:cNvSpPr>
          <p:nvPr>
            <p:ph type="body" sz="quarter" idx="13"/>
          </p:nvPr>
        </p:nvSpPr>
        <p:spPr>
          <a:xfrm>
            <a:off x="54733825" y="0"/>
            <a:ext cx="47021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9269076D-54DB-8144-8DD5-39FEBED4BA73}"/>
              </a:ext>
            </a:extLst>
          </p:cNvPr>
          <p:cNvSpPr>
            <a:spLocks noGrp="1"/>
          </p:cNvSpPr>
          <p:nvPr>
            <p:ph type="body" sz="quarter" idx="14" hasCustomPrompt="1"/>
          </p:nvPr>
        </p:nvSpPr>
        <p:spPr>
          <a:xfrm>
            <a:off x="60121800" y="0"/>
            <a:ext cx="4702175" cy="6426200"/>
          </a:xfrm>
        </p:spPr>
        <p:txBody>
          <a:bodyPr/>
          <a:lstStyle/>
          <a:p>
            <a:pPr lvl="4"/>
            <a:r>
              <a:rPr lang="en-US" dirty="0"/>
              <a:t>Fifth level</a:t>
            </a:r>
          </a:p>
        </p:txBody>
      </p:sp>
      <p:sp>
        <p:nvSpPr>
          <p:cNvPr id="10" name="Text Placeholder 9">
            <a:extLst>
              <a:ext uri="{FF2B5EF4-FFF2-40B4-BE49-F238E27FC236}">
                <a16:creationId xmlns:a16="http://schemas.microsoft.com/office/drawing/2014/main" id="{1E28B2F3-44B4-CA49-9DC8-3F3474DFEFFD}"/>
              </a:ext>
            </a:extLst>
          </p:cNvPr>
          <p:cNvSpPr>
            <a:spLocks noGrp="1"/>
          </p:cNvSpPr>
          <p:nvPr>
            <p:ph type="body" sz="quarter" idx="15"/>
          </p:nvPr>
        </p:nvSpPr>
        <p:spPr>
          <a:xfrm>
            <a:off x="54490761" y="5011737"/>
            <a:ext cx="5498394" cy="4268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itle 10">
            <a:extLst>
              <a:ext uri="{FF2B5EF4-FFF2-40B4-BE49-F238E27FC236}">
                <a16:creationId xmlns:a16="http://schemas.microsoft.com/office/drawing/2014/main" id="{193352E4-1B77-4341-A3AC-E66DB541CE0D}"/>
              </a:ext>
            </a:extLst>
          </p:cNvPr>
          <p:cNvSpPr>
            <a:spLocks noGrp="1"/>
          </p:cNvSpPr>
          <p:nvPr>
            <p:ph type="title"/>
          </p:nvPr>
        </p:nvSpPr>
        <p:spPr>
          <a:xfrm>
            <a:off x="57398412" y="5621528"/>
            <a:ext cx="8266175" cy="1609344"/>
          </a:xfrm>
        </p:spPr>
        <p:txBody>
          <a:bodyPr/>
          <a:lstStyle>
            <a:lvl1pPr>
              <a:defRPr sz="4800"/>
            </a:lvl1pPr>
          </a:lstStyle>
          <a:p>
            <a:r>
              <a:rPr lang="en-US" dirty="0"/>
              <a:t>Click to edit Master title style</a:t>
            </a:r>
          </a:p>
        </p:txBody>
      </p:sp>
      <p:sp>
        <p:nvSpPr>
          <p:cNvPr id="5" name="Text Placeholder 4">
            <a:extLst>
              <a:ext uri="{FF2B5EF4-FFF2-40B4-BE49-F238E27FC236}">
                <a16:creationId xmlns:a16="http://schemas.microsoft.com/office/drawing/2014/main" id="{88E71DB1-D88B-3B47-99F0-F41D2040A271}"/>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157260512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402709"/>
            <a:ext cx="8229600" cy="128134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4"/>
          </p:nvPr>
        </p:nvSpPr>
        <p:spPr>
          <a:xfrm>
            <a:off x="457200" y="2196593"/>
            <a:ext cx="3657600" cy="7178330"/>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5029200" y="2196593"/>
            <a:ext cx="3657600" cy="7178330"/>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7602225"/>
      </p:ext>
    </p:extLst>
  </p:cSld>
  <p:clrMapOvr>
    <a:masterClrMapping/>
  </p:clrMapOvr>
  <p:hf hdr="0" dt="0"/>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2068457"/>
            <a:ext cx="8229600" cy="713892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
        <p:nvSpPr>
          <p:cNvPr id="10" name="Text Placeholder 9"/>
          <p:cNvSpPr>
            <a:spLocks noGrp="1"/>
          </p:cNvSpPr>
          <p:nvPr>
            <p:ph type="body" sz="quarter" idx="16"/>
          </p:nvPr>
        </p:nvSpPr>
        <p:spPr>
          <a:xfrm>
            <a:off x="14173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0021425"/>
      </p:ext>
    </p:extLst>
  </p:cSld>
  <p:clrMapOvr>
    <a:masterClrMapping/>
  </p:clrMapOvr>
  <p:hf hdr="0" dt="0"/>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a:solidFill>
                <a:srgbClr val="FFFFFF"/>
              </a:solidFill>
              <a:latin typeface="IBM Plex Sans" panose="020B0503050203000203" pitchFamily="34" charset="0"/>
              <a:cs typeface="Arial"/>
            </a:endParaRPr>
          </a:p>
        </p:txBody>
      </p:sp>
      <p:sp>
        <p:nvSpPr>
          <p:cNvPr id="2" name="Title 1"/>
          <p:cNvSpPr>
            <a:spLocks noGrp="1"/>
          </p:cNvSpPr>
          <p:nvPr>
            <p:ph type="title"/>
          </p:nvPr>
        </p:nvSpPr>
        <p:spPr>
          <a:xfrm>
            <a:off x="457200" y="2068457"/>
            <a:ext cx="8229600" cy="7138924"/>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9601200" y="2251510"/>
            <a:ext cx="8229600" cy="7009374"/>
          </a:xfrm>
        </p:spPr>
        <p:txBody>
          <a:bodyPr/>
          <a:lstStyle>
            <a:lvl1pPr>
              <a:defRPr>
                <a:solidFill>
                  <a:schemeClr val="bg2"/>
                </a:solidFill>
              </a:defRPr>
            </a:lvl1pPr>
            <a:lvl2pPr marL="0" indent="0">
              <a:spcBef>
                <a:spcPts val="2200"/>
              </a:spcBef>
              <a:buFontTx/>
              <a:buNone/>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457200" y="402711"/>
            <a:ext cx="8229600" cy="600630"/>
          </a:xfrm>
        </p:spPr>
        <p:txBody>
          <a:bodyPr/>
          <a:lstStyle>
            <a:lvl1pPr>
              <a:defRPr sz="2200"/>
            </a:lvl1pPr>
          </a:lstStyle>
          <a:p>
            <a:pPr lvl="0"/>
            <a:r>
              <a:rPr lang="en-US" dirty="0"/>
              <a:t>Edit Master text styles</a:t>
            </a:r>
          </a:p>
        </p:txBody>
      </p:sp>
    </p:spTree>
    <p:extLst>
      <p:ext uri="{BB962C8B-B14F-4D97-AF65-F5344CB8AC3E}">
        <p14:creationId xmlns:p14="http://schemas.microsoft.com/office/powerpoint/2010/main" val="771403984"/>
      </p:ext>
    </p:extLst>
  </p:cSld>
  <p:clrMapOvr>
    <a:masterClrMapping/>
  </p:clrMapOvr>
  <p:hf hdr="0" dt="0"/>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lvl1pPr>
              <a:defRPr/>
            </a:lvl1pPr>
          </a:lstStyle>
          <a:p>
            <a:r>
              <a:rPr lang="en-US"/>
              <a:t>Click icon to add picture</a:t>
            </a:r>
          </a:p>
        </p:txBody>
      </p:sp>
      <p:sp>
        <p:nvSpPr>
          <p:cNvPr id="2" name="Title 1"/>
          <p:cNvSpPr>
            <a:spLocks noGrp="1"/>
          </p:cNvSpPr>
          <p:nvPr>
            <p:ph type="title"/>
          </p:nvPr>
        </p:nvSpPr>
        <p:spPr>
          <a:xfrm>
            <a:off x="457200" y="402711"/>
            <a:ext cx="8229600" cy="881395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2239983482"/>
      </p:ext>
    </p:extLst>
  </p:cSld>
  <p:clrMapOvr>
    <a:masterClrMapping/>
  </p:clrMapOvr>
  <p:hf hdr="0" dt="0"/>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11"/>
            <a:ext cx="8229600" cy="8813952"/>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843110847"/>
      </p:ext>
    </p:extLst>
  </p:cSld>
  <p:clrMapOvr>
    <a:masterClrMapping/>
  </p:clrMapOvr>
  <p:hf hdr="0" dt="0"/>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762706"/>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574594702"/>
      </p:ext>
    </p:extLst>
  </p:cSld>
  <p:clrMapOvr>
    <a:masterClrMapping/>
  </p:clrMapOvr>
  <p:hf hdr="0" dt="0"/>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12" name="Text Placeholder 11"/>
          <p:cNvSpPr>
            <a:spLocks noGrp="1"/>
          </p:cNvSpPr>
          <p:nvPr>
            <p:ph type="body" sz="quarter" idx="13"/>
          </p:nvPr>
        </p:nvSpPr>
        <p:spPr>
          <a:xfrm>
            <a:off x="457200" y="366101"/>
            <a:ext cx="8229600" cy="600630"/>
          </a:xfrm>
        </p:spPr>
        <p:txBody>
          <a:bodyPr/>
          <a:lstStyle>
            <a:lvl1pPr>
              <a:defRPr sz="3200"/>
            </a:lvl1pPr>
          </a:lstStyle>
          <a:p>
            <a:pPr lvl="0"/>
            <a:r>
              <a:rPr lang="en-US" dirty="0"/>
              <a:t>Edit Master text styles</a:t>
            </a:r>
          </a:p>
        </p:txBody>
      </p:sp>
      <p:sp>
        <p:nvSpPr>
          <p:cNvPr id="7" name="Text Placeholder 6"/>
          <p:cNvSpPr>
            <a:spLocks noGrp="1"/>
          </p:cNvSpPr>
          <p:nvPr>
            <p:ph type="body" sz="quarter" idx="14"/>
          </p:nvPr>
        </p:nvSpPr>
        <p:spPr>
          <a:xfrm>
            <a:off x="457200" y="2196595"/>
            <a:ext cx="8229600" cy="6983923"/>
          </a:xfrm>
        </p:spPr>
        <p:txBody>
          <a:bodyPr/>
          <a:lstStyle>
            <a:lvl1pPr>
              <a:defRPr sz="3200"/>
            </a:lvl1pPr>
            <a:lvl2pPr>
              <a:defRPr sz="2800"/>
            </a:lvl2pPr>
            <a:lvl3pPr>
              <a:defRPr sz="2800"/>
            </a:lvl3pPr>
            <a:lvl4pPr>
              <a:defRPr sz="2800"/>
            </a:lvl4pPr>
            <a:lvl5pPr>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13716000" y="0"/>
            <a:ext cx="4572000" cy="5148263"/>
          </a:xfrm>
          <a:solidFill>
            <a:schemeClr val="bg1"/>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9144000" y="0"/>
            <a:ext cx="4572000" cy="5148263"/>
          </a:xfrm>
          <a:solidFill>
            <a:schemeClr val="accent2"/>
          </a:solidFill>
        </p:spPr>
        <p:txBody>
          <a:bodyPr lIns="228600" tIns="192024" rIns="228600" bIns="228600"/>
          <a:lstStyle>
            <a:lvl1pPr>
              <a:defRPr sz="2800">
                <a:solidFill>
                  <a:schemeClr val="bg2"/>
                </a:solidFill>
              </a:defRPr>
            </a:lvl1pPr>
          </a:lstStyle>
          <a:p>
            <a:pPr lvl="0"/>
            <a:r>
              <a:rPr lang="en-US" dirty="0"/>
              <a:t>Edit Master text styles</a:t>
            </a:r>
          </a:p>
        </p:txBody>
      </p:sp>
    </p:spTree>
    <p:extLst>
      <p:ext uri="{BB962C8B-B14F-4D97-AF65-F5344CB8AC3E}">
        <p14:creationId xmlns:p14="http://schemas.microsoft.com/office/powerpoint/2010/main" val="3055730572"/>
      </p:ext>
    </p:extLst>
  </p:cSld>
  <p:clrMapOvr>
    <a:masterClrMapping/>
  </p:clrMapOvr>
  <p:hf hdr="0" dt="0"/>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9144002" y="5148262"/>
            <a:ext cx="9144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Content Placeholder 7"/>
          <p:cNvSpPr>
            <a:spLocks noGrp="1"/>
          </p:cNvSpPr>
          <p:nvPr>
            <p:ph sz="quarter" idx="15"/>
          </p:nvPr>
        </p:nvSpPr>
        <p:spPr>
          <a:xfrm>
            <a:off x="13716000" y="0"/>
            <a:ext cx="4572000" cy="5148263"/>
          </a:xfrm>
          <a:solidFill>
            <a:schemeClr val="accent2"/>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0" name="Content Placeholder 9"/>
          <p:cNvSpPr>
            <a:spLocks noGrp="1"/>
          </p:cNvSpPr>
          <p:nvPr>
            <p:ph sz="quarter" idx="16"/>
          </p:nvPr>
        </p:nvSpPr>
        <p:spPr>
          <a:xfrm>
            <a:off x="9144000" y="0"/>
            <a:ext cx="4572000" cy="5148263"/>
          </a:xfrm>
          <a:solidFill>
            <a:schemeClr val="tx1"/>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5148265"/>
            <a:ext cx="9144000" cy="4226660"/>
          </a:xfrm>
          <a:solidFill>
            <a:schemeClr val="tx1"/>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6" name="Title 5"/>
          <p:cNvSpPr>
            <a:spLocks noGrp="1"/>
          </p:cNvSpPr>
          <p:nvPr>
            <p:ph type="title"/>
          </p:nvPr>
        </p:nvSpPr>
        <p:spPr>
          <a:xfrm>
            <a:off x="1" y="-1"/>
            <a:ext cx="9143998" cy="5148265"/>
          </a:xfrm>
          <a:solidFill>
            <a:schemeClr val="accent2"/>
          </a:solidFill>
        </p:spPr>
        <p:txBody>
          <a:bodyPr lIns="228600" tIns="201168" rIns="228600" bIns="228600"/>
          <a:lstStyle>
            <a:lvl1pPr>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743743820"/>
      </p:ext>
    </p:extLst>
  </p:cSld>
  <p:clrMapOvr>
    <a:masterClrMapping/>
  </p:clrMapOvr>
  <p:hf hdr="0" dt="0"/>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13715996" y="5148262"/>
            <a:ext cx="4572000" cy="5148263"/>
          </a:xfrm>
          <a:solidFill>
            <a:schemeClr val="accent4">
              <a:lumMod val="60000"/>
              <a:lumOff val="40000"/>
            </a:schemeClr>
          </a:solidFill>
        </p:spPr>
        <p:txBody>
          <a:bodyPr lIns="228600" tIns="192024" rIns="228600" bIns="228600"/>
          <a:lstStyle>
            <a:lvl1pPr>
              <a:defRPr sz="2800">
                <a:solidFill>
                  <a:schemeClr val="bg1"/>
                </a:solidFill>
              </a:defRPr>
            </a:lvl1pPr>
          </a:lstStyle>
          <a:p>
            <a:pPr lvl="0"/>
            <a:r>
              <a:rPr lang="en-US" dirty="0"/>
              <a:t>Edit Master text styles</a:t>
            </a:r>
          </a:p>
        </p:txBody>
      </p:sp>
      <p:sp>
        <p:nvSpPr>
          <p:cNvPr id="10" name="Content Placeholder 9"/>
          <p:cNvSpPr>
            <a:spLocks noGrp="1"/>
          </p:cNvSpPr>
          <p:nvPr>
            <p:ph sz="quarter" idx="16"/>
          </p:nvPr>
        </p:nvSpPr>
        <p:spPr>
          <a:xfrm>
            <a:off x="4572000" y="5148262"/>
            <a:ext cx="4572000" cy="5148263"/>
          </a:xfrm>
          <a:solidFill>
            <a:schemeClr val="accent3"/>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14" name="Content Placeholder 13"/>
          <p:cNvSpPr>
            <a:spLocks noGrp="1"/>
          </p:cNvSpPr>
          <p:nvPr>
            <p:ph sz="quarter" idx="17"/>
          </p:nvPr>
        </p:nvSpPr>
        <p:spPr>
          <a:xfrm>
            <a:off x="9144005" y="5148262"/>
            <a:ext cx="4571994" cy="5148263"/>
          </a:xfrm>
          <a:solidFill>
            <a:schemeClr val="accent4"/>
          </a:solidFill>
        </p:spPr>
        <p:txBody>
          <a:bodyPr lIns="228600" tIns="192024" rIns="228600" bIns="228600"/>
          <a:lstStyle>
            <a:lvl1pPr>
              <a:defRPr sz="2800">
                <a:solidFill>
                  <a:schemeClr val="bg2"/>
                </a:solidFill>
              </a:defRPr>
            </a:lvl1pPr>
          </a:lstStyle>
          <a:p>
            <a:pPr lvl="0"/>
            <a:r>
              <a:rPr lang="en-US" dirty="0"/>
              <a:t>Edit Master text styles</a:t>
            </a:r>
          </a:p>
        </p:txBody>
      </p:sp>
      <p:sp>
        <p:nvSpPr>
          <p:cNvPr id="5" name="Content Placeholder 4"/>
          <p:cNvSpPr>
            <a:spLocks noGrp="1"/>
          </p:cNvSpPr>
          <p:nvPr>
            <p:ph sz="quarter" idx="18"/>
          </p:nvPr>
        </p:nvSpPr>
        <p:spPr>
          <a:xfrm>
            <a:off x="0" y="5148262"/>
            <a:ext cx="4572000" cy="5148263"/>
          </a:xfrm>
          <a:solidFill>
            <a:schemeClr val="accent2"/>
          </a:solidFill>
        </p:spPr>
        <p:txBody>
          <a:bodyPr lIns="228600" tIns="192024" rIns="228600" bIns="228600"/>
          <a:lstStyle>
            <a:lvl1pPr>
              <a:defRPr sz="28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itle 5"/>
          <p:cNvSpPr>
            <a:spLocks noGrp="1"/>
          </p:cNvSpPr>
          <p:nvPr>
            <p:ph type="title"/>
          </p:nvPr>
        </p:nvSpPr>
        <p:spPr>
          <a:xfrm>
            <a:off x="1" y="-1"/>
            <a:ext cx="18287998" cy="5148265"/>
          </a:xfrm>
          <a:solidFill>
            <a:schemeClr val="tx1"/>
          </a:solidFill>
        </p:spPr>
        <p:txBody>
          <a:bodyPr lIns="228600" tIns="155448" rIns="228600" bIns="228600"/>
          <a:lstStyle>
            <a:lvl1pPr>
              <a:defRPr sz="96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4273759538"/>
      </p:ext>
    </p:extLst>
  </p:cSld>
  <p:clrMapOvr>
    <a:masterClrMapping/>
  </p:clrMapOvr>
  <p:hf hdr="0" dt="0"/>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itle 5"/>
          <p:cNvSpPr>
            <a:spLocks noGrp="1"/>
          </p:cNvSpPr>
          <p:nvPr>
            <p:ph type="title"/>
          </p:nvPr>
        </p:nvSpPr>
        <p:spPr>
          <a:xfrm>
            <a:off x="1" y="-1"/>
            <a:ext cx="18287998" cy="2583668"/>
          </a:xfrm>
          <a:solidFill>
            <a:schemeClr val="tx1"/>
          </a:solidFill>
        </p:spPr>
        <p:txBody>
          <a:bodyPr lIns="228600" tIns="201168" rIns="228600" bIns="228600"/>
          <a:lstStyle>
            <a:lvl1pPr>
              <a:defRPr sz="480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2768586473"/>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9562855" y="5979432"/>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B89649B0-1896-0542-A708-EBC9AE19FF43}"/>
              </a:ext>
            </a:extLst>
          </p:cNvPr>
          <p:cNvSpPr>
            <a:spLocks noGrp="1"/>
          </p:cNvSpPr>
          <p:nvPr>
            <p:ph type="body" sz="quarter" idx="14"/>
          </p:nvPr>
        </p:nvSpPr>
        <p:spPr>
          <a:xfrm>
            <a:off x="54602063" y="476250"/>
            <a:ext cx="4964112"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DF107F5-C83E-5942-B99D-40CA127F3CB5}"/>
              </a:ext>
            </a:extLst>
          </p:cNvPr>
          <p:cNvSpPr>
            <a:spLocks noGrp="1"/>
          </p:cNvSpPr>
          <p:nvPr>
            <p:ph type="body" sz="quarter" idx="15" hasCustomPrompt="1"/>
          </p:nvPr>
        </p:nvSpPr>
        <p:spPr>
          <a:xfrm>
            <a:off x="60807600" y="476250"/>
            <a:ext cx="4964112" cy="7226300"/>
          </a:xfrm>
        </p:spPr>
        <p:txBody>
          <a:bodyPr/>
          <a:lstStyle/>
          <a:p>
            <a:pPr lvl="4"/>
            <a:r>
              <a:rPr lang="en-US" dirty="0"/>
              <a:t>Fifth level</a:t>
            </a:r>
          </a:p>
        </p:txBody>
      </p:sp>
      <p:sp>
        <p:nvSpPr>
          <p:cNvPr id="10" name="Text Placeholder 9">
            <a:extLst>
              <a:ext uri="{FF2B5EF4-FFF2-40B4-BE49-F238E27FC236}">
                <a16:creationId xmlns:a16="http://schemas.microsoft.com/office/drawing/2014/main" id="{E0E7524F-7F19-7549-B6CB-3C3BC231A309}"/>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51315477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5720292"/>
            <a:ext cx="4572000" cy="4576233"/>
          </a:xfrm>
          <a:solidFill>
            <a:schemeClr val="tx1"/>
          </a:solidFill>
        </p:spPr>
        <p:txBody>
          <a:bodyPr lIns="228600" tIns="155448" rIns="228600" bIns="228600"/>
          <a:lstStyle>
            <a:lvl1pPr>
              <a:defRPr>
                <a:solidFill>
                  <a:schemeClr val="bg2"/>
                </a:solidFill>
              </a:defRPr>
            </a:lvl1pPr>
            <a:lvl2pPr>
              <a:defRPr sz="2000">
                <a:solidFill>
                  <a:schemeClr val="bg2"/>
                </a:solidFill>
              </a:defRPr>
            </a:lvl2pPr>
            <a:lvl3pPr>
              <a:defRPr sz="2000">
                <a:solidFill>
                  <a:schemeClr val="bg2"/>
                </a:solidFill>
              </a:defRPr>
            </a:lvl3pPr>
            <a:lvl4pPr>
              <a:defRPr sz="2000">
                <a:solidFill>
                  <a:schemeClr val="bg2"/>
                </a:solidFill>
              </a:defRPr>
            </a:lvl4pPr>
            <a:lvl5pPr>
              <a:defRPr sz="20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194912745"/>
      </p:ext>
    </p:extLst>
  </p:cSld>
  <p:clrMapOvr>
    <a:masterClrMapping/>
  </p:clrMapOvr>
  <p:hf hdr="0" dt="0"/>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
            <a:ext cx="4572000" cy="10296525"/>
          </a:xfrm>
          <a:solidFill>
            <a:schemeClr val="tx1"/>
          </a:solidFill>
        </p:spPr>
        <p:txBody>
          <a:bodyPr lIns="228600" tIns="192024" rIns="228600" bIns="228600"/>
          <a:lstStyle>
            <a:lvl1pPr>
              <a:defRPr sz="32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20"/>
          </p:nvPr>
        </p:nvSpPr>
        <p:spPr>
          <a:xfrm>
            <a:off x="4572000" y="0"/>
            <a:ext cx="4572000" cy="10296525"/>
          </a:xfrm>
          <a:solidFill>
            <a:schemeClr val="accent2"/>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15" name="Content Placeholder 14"/>
          <p:cNvSpPr>
            <a:spLocks noGrp="1"/>
          </p:cNvSpPr>
          <p:nvPr>
            <p:ph sz="quarter" idx="21"/>
          </p:nvPr>
        </p:nvSpPr>
        <p:spPr>
          <a:xfrm>
            <a:off x="9144000" y="0"/>
            <a:ext cx="4572000" cy="10296525"/>
          </a:xfrm>
          <a:solidFill>
            <a:schemeClr val="accent3"/>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17" name="Content Placeholder 16"/>
          <p:cNvSpPr>
            <a:spLocks noGrp="1"/>
          </p:cNvSpPr>
          <p:nvPr>
            <p:ph sz="quarter" idx="22"/>
          </p:nvPr>
        </p:nvSpPr>
        <p:spPr>
          <a:xfrm>
            <a:off x="13716000" y="0"/>
            <a:ext cx="4572000" cy="10296525"/>
          </a:xfrm>
          <a:solidFill>
            <a:schemeClr val="accent4"/>
          </a:solidFill>
        </p:spPr>
        <p:txBody>
          <a:bodyPr lIns="228600" tIns="192024" rIns="228600" bIns="228600"/>
          <a:lstStyle>
            <a:lvl1pPr>
              <a:defRPr sz="2800">
                <a:solidFill>
                  <a:schemeClr val="bg2"/>
                </a:solidFill>
              </a:defRPr>
            </a:lvl1pPr>
            <a:lvl2pPr>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dirty="0"/>
              <a:t>Edit Master text styles</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482476292"/>
      </p:ext>
    </p:extLst>
  </p:cSld>
  <p:clrMapOvr>
    <a:masterClrMapping/>
  </p:clrMapOvr>
  <p:hf hdr="0" dt="0"/>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196595"/>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06926659"/>
      </p:ext>
    </p:extLst>
  </p:cSld>
  <p:clrMapOvr>
    <a:masterClrMapping/>
  </p:clrMapOvr>
  <p:hf hdr="0" dt="0"/>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235046"/>
            <a:ext cx="3657600" cy="6915197"/>
          </a:xfrm>
        </p:spPr>
        <p:txBody>
          <a:bodyPr/>
          <a:lstStyle>
            <a:lvl1pPr>
              <a:defRPr sz="28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3"/>
          </p:nvPr>
        </p:nvSpPr>
        <p:spPr>
          <a:xfrm>
            <a:off x="5029200" y="1334737"/>
            <a:ext cx="12801600" cy="7655658"/>
          </a:xfrm>
        </p:spPr>
        <p:txBody>
          <a:bodyPr/>
          <a:lstStyle>
            <a:lvl1pPr>
              <a:defRPr/>
            </a:lvl1pPr>
            <a:lvl2pPr>
              <a:defRPr/>
            </a:lvl2pPr>
            <a:lvl3pPr>
              <a:defRPr/>
            </a:lvl3pPr>
            <a:lvl4pPr>
              <a:defRPr/>
            </a:lvl4pPr>
            <a:lvl5pP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23635866"/>
      </p:ext>
    </p:extLst>
  </p:cSld>
  <p:clrMapOvr>
    <a:masterClrMapping/>
  </p:clrMapOvr>
  <p:hf hdr="0" dt="0"/>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235046"/>
            <a:ext cx="3657600" cy="6915197"/>
          </a:xfrm>
        </p:spPr>
        <p:txBody>
          <a:bodyPr/>
          <a:lstStyle>
            <a:lvl1pPr>
              <a:defRPr sz="28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82492322"/>
      </p:ext>
    </p:extLst>
  </p:cSld>
  <p:clrMapOvr>
    <a:masterClrMapping/>
  </p:clrMapOvr>
  <p:hf hdr="0" dt="0"/>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029200" y="2251507"/>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9144000" y="0"/>
            <a:ext cx="9144000" cy="10296525"/>
          </a:xfrm>
        </p:spPr>
        <p:txBody>
          <a:bodyPr/>
          <a:lstStyle>
            <a:lvl1pPr>
              <a:defRPr/>
            </a:lvl1pPr>
          </a:lstStyle>
          <a:p>
            <a:r>
              <a:rPr lang="en-US"/>
              <a:t>Click icon to add picture</a:t>
            </a:r>
          </a:p>
        </p:txBody>
      </p:sp>
    </p:spTree>
    <p:extLst>
      <p:ext uri="{BB962C8B-B14F-4D97-AF65-F5344CB8AC3E}">
        <p14:creationId xmlns:p14="http://schemas.microsoft.com/office/powerpoint/2010/main" val="3080194018"/>
      </p:ext>
    </p:extLst>
  </p:cSld>
  <p:clrMapOvr>
    <a:masterClrMapping/>
  </p:clrMapOvr>
  <p:hf hdr="0" dt="0"/>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1791705"/>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7" name="Text Placeholder 6"/>
          <p:cNvSpPr>
            <a:spLocks noGrp="1"/>
          </p:cNvSpPr>
          <p:nvPr>
            <p:ph type="body" sz="quarter" idx="12"/>
          </p:nvPr>
        </p:nvSpPr>
        <p:spPr>
          <a:xfrm>
            <a:off x="457200" y="2196592"/>
            <a:ext cx="3657600" cy="7010789"/>
          </a:xfrm>
        </p:spPr>
        <p:txBody>
          <a:bodyPr/>
          <a:lstStyle>
            <a:lvl1pPr>
              <a:defRPr sz="3200"/>
            </a:lvl1pPr>
            <a:lvl2pPr>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5029200" y="2234093"/>
            <a:ext cx="3657600" cy="6919265"/>
          </a:xfrm>
        </p:spPr>
        <p:txBody>
          <a:bodyPr/>
          <a:lstStyle>
            <a:lvl1pPr>
              <a:defRPr sz="2800"/>
            </a:lvl1pPr>
            <a:lvl2pPr marL="0" indent="0">
              <a:buNone/>
              <a:defRPr sz="2000"/>
            </a:lvl2pPr>
            <a:lvl3pPr>
              <a:defRPr sz="2000"/>
            </a:lvl3pPr>
            <a:lvl4pPr>
              <a:defRPr sz="2000"/>
            </a:lvl4pPr>
            <a:lvl5pPr>
              <a:defRPr sz="20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9400784" y="2105067"/>
            <a:ext cx="8430016" cy="6919265"/>
          </a:xfrm>
        </p:spPr>
        <p:txBody>
          <a:bodyPr/>
          <a:lstStyle>
            <a:lvl1pPr marL="234944" indent="-234944">
              <a:tabLst/>
              <a:defRPr sz="4800"/>
            </a:lvl1pPr>
            <a:lvl2pPr marL="0" indent="0">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2225991"/>
      </p:ext>
    </p:extLst>
  </p:cSld>
  <p:clrMapOvr>
    <a:masterClrMapping/>
  </p:clrMapOvr>
  <p:hf hdr="0" dt="0"/>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384407"/>
            <a:ext cx="3657600" cy="8826155"/>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6"/>
          <p:cNvSpPr>
            <a:spLocks noGrp="1"/>
          </p:cNvSpPr>
          <p:nvPr>
            <p:ph type="tbl" sz="quarter" idx="13"/>
          </p:nvPr>
        </p:nvSpPr>
        <p:spPr>
          <a:xfrm>
            <a:off x="5029200" y="451269"/>
            <a:ext cx="12801600" cy="9203314"/>
          </a:xfrm>
        </p:spPr>
        <p:txBody>
          <a:bodyPr/>
          <a:lstStyle>
            <a:lvl1pPr>
              <a:defRPr/>
            </a:lvl1pPr>
          </a:lstStyle>
          <a:p>
            <a:r>
              <a:rPr lang="en-US"/>
              <a:t>Click icon to add table</a:t>
            </a:r>
          </a:p>
        </p:txBody>
      </p:sp>
    </p:spTree>
    <p:extLst>
      <p:ext uri="{BB962C8B-B14F-4D97-AF65-F5344CB8AC3E}">
        <p14:creationId xmlns:p14="http://schemas.microsoft.com/office/powerpoint/2010/main" val="773908727"/>
      </p:ext>
    </p:extLst>
  </p:cSld>
  <p:clrMapOvr>
    <a:masterClrMapping/>
  </p:clrMapOvr>
  <p:hf hdr="0" dt="0"/>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1193195635"/>
      </p:ext>
    </p:extLst>
  </p:cSld>
  <p:clrMapOvr>
    <a:masterClrMapping/>
  </p:clrMapOvr>
  <p:hf hdr="0" dt="0"/>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2064911"/>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1" y="183049"/>
            <a:ext cx="17827411" cy="8816876"/>
          </a:xfrm>
        </p:spPr>
        <p:txBody>
          <a:bodyPr/>
          <a:lstStyle>
            <a:lvl1pPr>
              <a:defRPr sz="4800" b="0" i="0">
                <a:latin typeface="IBM Plex Sans ExtraLigh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25ACED15-32EF-9E40-8E14-B9688DDB7E1B}"/>
              </a:ext>
            </a:extLst>
          </p:cNvPr>
          <p:cNvSpPr>
            <a:spLocks noGrp="1"/>
          </p:cNvSpPr>
          <p:nvPr>
            <p:ph type="body" sz="quarter" idx="12"/>
          </p:nvPr>
        </p:nvSpPr>
        <p:spPr>
          <a:xfrm>
            <a:off x="55125938" y="476250"/>
            <a:ext cx="6269037"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57E71F0B-4E99-BD4A-B568-E1F66AF29402}"/>
              </a:ext>
            </a:extLst>
          </p:cNvPr>
          <p:cNvSpPr>
            <a:spLocks noGrp="1"/>
          </p:cNvSpPr>
          <p:nvPr>
            <p:ph type="body" sz="quarter" idx="13" hasCustomPrompt="1"/>
          </p:nvPr>
        </p:nvSpPr>
        <p:spPr>
          <a:xfrm>
            <a:off x="62103000" y="476250"/>
            <a:ext cx="6269037" cy="7226300"/>
          </a:xfrm>
        </p:spPr>
        <p:txBody>
          <a:bodyPr/>
          <a:lstStyle/>
          <a:p>
            <a:pPr lvl="4"/>
            <a:r>
              <a:rPr lang="en-US" dirty="0"/>
              <a:t>Fifth level</a:t>
            </a:r>
          </a:p>
        </p:txBody>
      </p:sp>
    </p:spTree>
    <p:extLst>
      <p:ext uri="{BB962C8B-B14F-4D97-AF65-F5344CB8AC3E}">
        <p14:creationId xmlns:p14="http://schemas.microsoft.com/office/powerpoint/2010/main" val="451276356"/>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lvl1pPr>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6" name="Text Placeholder 5"/>
          <p:cNvSpPr>
            <a:spLocks noGrp="1"/>
          </p:cNvSpPr>
          <p:nvPr>
            <p:ph type="body" sz="quarter" idx="12"/>
          </p:nvPr>
        </p:nvSpPr>
        <p:spPr>
          <a:xfrm>
            <a:off x="457200" y="2288117"/>
            <a:ext cx="8229600" cy="7175534"/>
          </a:xfrm>
        </p:spPr>
        <p:txBody>
          <a:bodyPr/>
          <a:lstStyle>
            <a:lvl1pPr marL="0" indent="0">
              <a:spcBef>
                <a:spcPts val="0"/>
              </a:spcBef>
              <a:tabLst>
                <a:tab pos="7880152" algn="dec"/>
              </a:tabLst>
              <a:defRPr sz="2200"/>
            </a:lvl1pPr>
            <a:lvl2pPr marL="346068" indent="-346068">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378" rtl="0" eaLnBrk="1" fontAlgn="auto" latinLnBrk="0" hangingPunct="1">
              <a:lnSpc>
                <a:spcPct val="100000"/>
              </a:lnSpc>
              <a:spcBef>
                <a:spcPts val="0"/>
              </a:spcBef>
              <a:spcAft>
                <a:spcPts val="0"/>
              </a:spcAft>
              <a:buClrTx/>
              <a:buSzTx/>
              <a:buFont typeface="Arial"/>
              <a:buNone/>
              <a:tabLst>
                <a:tab pos="8046520" algn="r"/>
              </a:tabLst>
              <a:defRPr/>
            </a:pPr>
            <a:r>
              <a:rPr lang="en-US" dirty="0"/>
              <a:t>Edit Master text styles</a:t>
            </a:r>
          </a:p>
        </p:txBody>
      </p:sp>
    </p:spTree>
    <p:extLst>
      <p:ext uri="{BB962C8B-B14F-4D97-AF65-F5344CB8AC3E}">
        <p14:creationId xmlns:p14="http://schemas.microsoft.com/office/powerpoint/2010/main" val="2146532292"/>
      </p:ext>
    </p:extLst>
  </p:cSld>
  <p:clrMapOvr>
    <a:masterClrMapping/>
  </p:clrMapOvr>
  <p:hf hdr="0" dt="0"/>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851906" y="4376352"/>
            <a:ext cx="2584188" cy="1053168"/>
          </a:xfrm>
          <a:prstGeom prst="rect">
            <a:avLst/>
          </a:prstGeom>
        </p:spPr>
      </p:pic>
    </p:spTree>
    <p:extLst>
      <p:ext uri="{BB962C8B-B14F-4D97-AF65-F5344CB8AC3E}">
        <p14:creationId xmlns:p14="http://schemas.microsoft.com/office/powerpoint/2010/main" val="490363015"/>
      </p:ext>
    </p:extLst>
  </p:cSld>
  <p:clrMapOvr>
    <a:masterClrMapping/>
  </p:clrMapOvr>
  <p:hf hdr="0" dt="0"/>
</p:sldLayout>
</file>

<file path=ppt/slideLayouts/slideLayout152.xml><?xml version="1.0" encoding="utf-8"?>
<p:sldLayout xmlns:a="http://schemas.openxmlformats.org/drawingml/2006/main" xmlns:r="http://schemas.openxmlformats.org/officeDocument/2006/relationships" xmlns:p="http://schemas.openxmlformats.org/presentationml/2006/main" userDrawn="1">
  <p:cSld name="1_T3_Bar Gray90_Left">
    <p:bg>
      <p:bgPr>
        <a:solidFill>
          <a:srgbClr val="EBEBEB"/>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4572000" cy="10296525"/>
          </a:xfrm>
          <a:prstGeom prst="rect">
            <a:avLst/>
          </a:prstGeom>
          <a:solidFill>
            <a:srgbClr val="C9DEFF"/>
          </a:solidFill>
        </p:spPr>
        <p:txBody>
          <a:bodyPr wrap="square" lIns="0" tIns="0" rIns="0" bIns="0" rtlCol="0" anchor="ctr">
            <a:noAutofit/>
          </a:bodyPr>
          <a:lstStyle/>
          <a:p>
            <a:pPr algn="ctr"/>
            <a:endParaRPr lang="en-US" sz="2400" err="1">
              <a:solidFill>
                <a:srgbClr val="FFFFFF"/>
              </a:solidFill>
              <a:latin typeface="IBM Plex Sans" panose="020B0503050000000000" pitchFamily="34" charset="0"/>
              <a:cs typeface="Arial"/>
            </a:endParaRPr>
          </a:p>
        </p:txBody>
      </p:sp>
      <p:sp>
        <p:nvSpPr>
          <p:cNvPr id="3" name="Slide Number Placeholder 2"/>
          <p:cNvSpPr>
            <a:spLocks noGrp="1"/>
          </p:cNvSpPr>
          <p:nvPr>
            <p:ph type="sldNum" sz="quarter" idx="10"/>
          </p:nvPr>
        </p:nvSpPr>
        <p:spPr/>
        <p:txBody>
          <a:bodyPr/>
          <a:lstStyle>
            <a:lvl1pPr>
              <a:defRPr/>
            </a:lvl1p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r>
              <a:rPr lang="en-US">
                <a:solidFill>
                  <a:srgbClr val="000000"/>
                </a:solidFill>
              </a:rPr>
              <a:t>Think 2018 / DOC ID / Month XX, 2018 / © 2018 IBM Corporation</a:t>
            </a:r>
          </a:p>
        </p:txBody>
      </p:sp>
      <p:sp>
        <p:nvSpPr>
          <p:cNvPr id="8" name="Title 1"/>
          <p:cNvSpPr>
            <a:spLocks noGrp="1"/>
          </p:cNvSpPr>
          <p:nvPr>
            <p:ph type="title" hasCustomPrompt="1"/>
          </p:nvPr>
        </p:nvSpPr>
        <p:spPr>
          <a:xfrm>
            <a:off x="457200" y="392456"/>
            <a:ext cx="3657600" cy="8990519"/>
          </a:xfrm>
        </p:spPr>
        <p:txBody>
          <a:bodyPr vert="horz" wrap="square" lIns="0" tIns="0" rIns="0" bIns="0" rtlCol="0" anchor="t" anchorCtr="0">
            <a:noAutofit/>
          </a:bodyPr>
          <a:lstStyle>
            <a:lvl1pPr>
              <a:defRPr lang="en-US" sz="5600" baseline="0">
                <a:solidFill>
                  <a:schemeClr val="tx1"/>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3532586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3.xml><?xml version="1.0" encoding="utf-8"?>
<p:sldLayout xmlns:a="http://schemas.openxmlformats.org/drawingml/2006/main" xmlns:r="http://schemas.openxmlformats.org/officeDocument/2006/relationships" xmlns:p="http://schemas.openxmlformats.org/presentationml/2006/main" userDrawn="1">
  <p:cSld name="Title Only - Black Bkgd">
    <p:bg>
      <p:bgPr>
        <a:solidFill>
          <a:srgbClr val="01020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4" name="Footer Placeholder 3"/>
          <p:cNvSpPr>
            <a:spLocks noGrp="1"/>
          </p:cNvSpPr>
          <p:nvPr>
            <p:ph type="ftr" sz="quarter" idx="10"/>
          </p:nvPr>
        </p:nvSpPr>
        <p:spPr/>
        <p:txBody>
          <a:bodyPr/>
          <a:lstStyle>
            <a:lvl1pPr>
              <a:defRPr/>
            </a:lvl1pPr>
          </a:lstStyle>
          <a:p>
            <a:pPr defTabSz="1234408">
              <a:lnSpc>
                <a:spcPct val="90000"/>
              </a:lnSpc>
              <a:spcBef>
                <a:spcPts val="1080"/>
              </a:spcBef>
              <a:buClr>
                <a:srgbClr val="1D3649"/>
              </a:buClr>
            </a:pPr>
            <a:endParaRPr lang="en-US">
              <a:solidFill>
                <a:srgbClr val="FFFFFF"/>
              </a:solidFill>
            </a:endParaRPr>
          </a:p>
        </p:txBody>
      </p:sp>
    </p:spTree>
    <p:extLst>
      <p:ext uri="{BB962C8B-B14F-4D97-AF65-F5344CB8AC3E}">
        <p14:creationId xmlns:p14="http://schemas.microsoft.com/office/powerpoint/2010/main" val="2445913625"/>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userDrawn="1">
  <p:cSld name="T6_Bar_Gray70_Left">
    <p:bg>
      <p:bgPr>
        <a:solidFill>
          <a:srgbClr val="EBEBEB"/>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4572000" cy="10296525"/>
          </a:xfrm>
          <a:prstGeom prst="rect">
            <a:avLst/>
          </a:prstGeom>
          <a:solidFill>
            <a:srgbClr val="565656"/>
          </a:solidFill>
        </p:spPr>
        <p:txBody>
          <a:bodyPr wrap="square" lIns="0" tIns="0" rIns="0" bIns="0" rtlCol="0" anchor="ctr">
            <a:noAutofit/>
          </a:bodyPr>
          <a:lstStyle/>
          <a:p>
            <a:pPr algn="ctr"/>
            <a:endParaRPr lang="en-US" sz="2400" err="1">
              <a:solidFill>
                <a:srgbClr val="000000"/>
              </a:solidFill>
              <a:latin typeface="Arial"/>
              <a:cs typeface="Arial"/>
            </a:endParaRPr>
          </a:p>
        </p:txBody>
      </p:sp>
      <p:sp>
        <p:nvSpPr>
          <p:cNvPr id="3" name="Slide Number Placeholder 2"/>
          <p:cNvSpPr>
            <a:spLocks noGrp="1"/>
          </p:cNvSpPr>
          <p:nvPr>
            <p:ph type="sldNum" sz="quarter" idx="10"/>
          </p:nvPr>
        </p:nvSpPr>
        <p:spPr/>
        <p:txBody>
          <a:bodyPr/>
          <a:lstStyle/>
          <a:p>
            <a:fld id="{3FD999D4-B456-9943-89B7-30D56181CE18}" type="slidenum">
              <a:rPr lang="en-US" smtClean="0">
                <a:solidFill>
                  <a:srgbClr val="000000"/>
                </a:solidFill>
              </a:rPr>
              <a:pPr/>
              <a:t>‹#›</a:t>
            </a:fld>
            <a:endParaRPr lang="en-US">
              <a:solidFill>
                <a:srgbClr val="000000"/>
              </a:solidFill>
            </a:endParaRPr>
          </a:p>
        </p:txBody>
      </p:sp>
      <p:sp>
        <p:nvSpPr>
          <p:cNvPr id="4" name="Footer Placeholder 3"/>
          <p:cNvSpPr>
            <a:spLocks noGrp="1"/>
          </p:cNvSpPr>
          <p:nvPr>
            <p:ph type="ftr" sz="quarter" idx="11"/>
          </p:nvPr>
        </p:nvSpPr>
        <p:spPr/>
        <p:txBody>
          <a:bodyPr/>
          <a:lstStyle/>
          <a:p>
            <a:r>
              <a:rPr lang="en-US">
                <a:solidFill>
                  <a:srgbClr val="000000"/>
                </a:solidFill>
              </a:rPr>
              <a:t>Think 2018 / DOC ID / Month XX, 2018 / © 2018 IBM Corporation</a:t>
            </a:r>
          </a:p>
        </p:txBody>
      </p:sp>
      <p:sp>
        <p:nvSpPr>
          <p:cNvPr id="7" name="Title 1"/>
          <p:cNvSpPr>
            <a:spLocks noGrp="1"/>
          </p:cNvSpPr>
          <p:nvPr>
            <p:ph type="title" hasCustomPrompt="1"/>
          </p:nvPr>
        </p:nvSpPr>
        <p:spPr>
          <a:xfrm>
            <a:off x="457200" y="392456"/>
            <a:ext cx="3657600" cy="8990519"/>
          </a:xfrm>
        </p:spPr>
        <p:txBody>
          <a:bodyPr vert="horz" wrap="square" lIns="0" tIns="0" rIns="0" bIns="0" rtlCol="0" anchor="t" anchorCtr="0">
            <a:noAutofit/>
          </a:bodyPr>
          <a:lstStyle>
            <a:lvl1pPr>
              <a:defRPr lang="en-US" sz="5600">
                <a:solidFill>
                  <a:schemeClr val="bg2"/>
                </a:solidFill>
              </a:defRPr>
            </a:lvl1pPr>
          </a:lstStyle>
          <a:p>
            <a:pPr marL="0" lvl="0" indent="0">
              <a:buFont typeface="Arial"/>
            </a:pPr>
            <a:r>
              <a:rPr lang="en-US" dirty="0"/>
              <a:t>28pt short title</a:t>
            </a:r>
          </a:p>
        </p:txBody>
      </p:sp>
    </p:spTree>
    <p:extLst>
      <p:ext uri="{BB962C8B-B14F-4D97-AF65-F5344CB8AC3E}">
        <p14:creationId xmlns:p14="http://schemas.microsoft.com/office/powerpoint/2010/main" val="4122211622"/>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pic>
        <p:nvPicPr>
          <p:cNvPr id="7"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9"/>
            <a:ext cx="1043178" cy="413964"/>
          </a:xfrm>
          <a:prstGeom prst="rect">
            <a:avLst/>
          </a:prstGeom>
        </p:spPr>
      </p:pic>
      <p:pic>
        <p:nvPicPr>
          <p:cNvPr id="5" name="Picture 4" descr="A close up of a sign&#10;&#10;Description automatically generated">
            <a:extLst>
              <a:ext uri="{FF2B5EF4-FFF2-40B4-BE49-F238E27FC236}">
                <a16:creationId xmlns:a16="http://schemas.microsoft.com/office/drawing/2014/main" id="{12BF3DF0-A4FA-1B4D-A22E-33CA6AF706FD}"/>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57199" y="9100788"/>
            <a:ext cx="803712" cy="712693"/>
          </a:xfrm>
          <a:prstGeom prst="rect">
            <a:avLst/>
          </a:prstGeom>
        </p:spPr>
      </p:pic>
    </p:spTree>
    <p:extLst>
      <p:ext uri="{BB962C8B-B14F-4D97-AF65-F5344CB8AC3E}">
        <p14:creationId xmlns:p14="http://schemas.microsoft.com/office/powerpoint/2010/main" val="4276367995"/>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54268397"/>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0" indent="0">
              <a:spcBef>
                <a:spcPts val="0"/>
              </a:spcBef>
              <a:buNone/>
              <a:tabLst/>
              <a:defRPr/>
            </a:lvl3pPr>
            <a:lvl4pPr marL="0" indent="0">
              <a:spcBef>
                <a:spcPts val="0"/>
              </a:spcBef>
              <a:buNone/>
              <a:tabLst/>
              <a:defRPr/>
            </a:lvl4pPr>
            <a:lvl5pPr marL="0" indent="0">
              <a:spcBef>
                <a:spcPts val="0"/>
              </a:spcBef>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32559445"/>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438914" y="439318"/>
            <a:ext cx="8266176" cy="1610834"/>
          </a:xfrm>
        </p:spPr>
        <p:txBody>
          <a:bodyPr/>
          <a:lstStyle>
            <a:lvl1pPr>
              <a:defRPr sz="3200"/>
            </a:lvl1pPr>
          </a:lstStyle>
          <a:p>
            <a:r>
              <a:rPr lang="en-US"/>
              <a:t>Click to edit Master title style</a:t>
            </a:r>
            <a:endParaRPr lang="en-US" dirty="0"/>
          </a:p>
        </p:txBody>
      </p:sp>
      <p:sp>
        <p:nvSpPr>
          <p:cNvPr id="6" name="Text Placeholder"/>
          <p:cNvSpPr>
            <a:spLocks noGrp="1"/>
          </p:cNvSpPr>
          <p:nvPr>
            <p:ph type="body" sz="quarter" idx="12"/>
          </p:nvPr>
        </p:nvSpPr>
        <p:spPr>
          <a:xfrm>
            <a:off x="274319" y="2269812"/>
            <a:ext cx="8412482" cy="6730114"/>
          </a:xfrm>
        </p:spPr>
        <p:txBody>
          <a:bodyPr/>
          <a:lstStyle>
            <a:lvl1pPr>
              <a:lnSpc>
                <a:spcPct val="90000"/>
              </a:lnSpc>
              <a:defRPr sz="19196" b="1" i="0">
                <a:latin typeface="IBM Plex Sans" panose="020B0503050203000203" pitchFamily="34" charset="0"/>
              </a:defRPr>
            </a:lvl1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52630957"/>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438914" y="439318"/>
            <a:ext cx="8266176" cy="1610834"/>
          </a:xfrm>
        </p:spPr>
        <p:txBody>
          <a:bodyPr/>
          <a:lstStyle>
            <a:lvl1pPr>
              <a:defRPr sz="3200"/>
            </a:lvl1pPr>
          </a:lstStyle>
          <a:p>
            <a:r>
              <a:rPr lang="en-US"/>
              <a:t>Click to edit Master title style</a:t>
            </a:r>
            <a:endParaRPr lang="en-US" dirty="0"/>
          </a:p>
        </p:txBody>
      </p:sp>
      <p:sp>
        <p:nvSpPr>
          <p:cNvPr id="6" name="Text Placeholder"/>
          <p:cNvSpPr>
            <a:spLocks noGrp="1"/>
          </p:cNvSpPr>
          <p:nvPr>
            <p:ph type="body" sz="quarter" idx="12"/>
          </p:nvPr>
        </p:nvSpPr>
        <p:spPr>
          <a:xfrm>
            <a:off x="274319" y="2269812"/>
            <a:ext cx="8412482" cy="6730114"/>
          </a:xfrm>
        </p:spPr>
        <p:txBody>
          <a:bodyPr/>
          <a:lstStyle>
            <a:lvl1pPr>
              <a:lnSpc>
                <a:spcPct val="90000"/>
              </a:lnSpc>
              <a:defRPr sz="19196" b="1" i="0">
                <a:latin typeface="IBM Plex Sans" panose="020B0503050203000203" pitchFamily="34" charset="0"/>
              </a:defRPr>
            </a:lvl1pPr>
          </a:lstStyle>
          <a:p>
            <a:pPr lvl="0"/>
            <a:r>
              <a:rPr lang="en-US"/>
              <a:t>Edit Master text styles</a:t>
            </a:r>
          </a:p>
        </p:txBody>
      </p:sp>
      <p:sp>
        <p:nvSpPr>
          <p:cNvPr id="7" name="Picture Placeholder">
            <a:extLst>
              <a:ext uri="{C183D7F6-B498-43B3-948B-1728B52AA6E4}">
                <adec:decorative xmlns:adec="http://schemas.microsoft.com/office/drawing/2017/decorative" val="1"/>
              </a:ext>
            </a:extLst>
          </p:cNvPr>
          <p:cNvSpPr>
            <a:spLocks noGrp="1"/>
          </p:cNvSpPr>
          <p:nvPr>
            <p:ph type="pic" sz="quarter" idx="13"/>
          </p:nvPr>
        </p:nvSpPr>
        <p:spPr>
          <a:xfrm>
            <a:off x="9144001" y="0"/>
            <a:ext cx="9144002" cy="10296525"/>
          </a:xfrm>
        </p:spPr>
        <p:txBody>
          <a:bodyPr lIns="91440" tIns="91440" rIns="91440" bIns="91440"/>
          <a:lstStyle>
            <a:lvl1pPr>
              <a:defRPr baseline="0"/>
            </a:lvl1pPr>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2365674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8" name="Text Placeholder 1"/>
          <p:cNvSpPr>
            <a:spLocks noGrp="1"/>
          </p:cNvSpPr>
          <p:nvPr>
            <p:ph type="body" sz="quarter" idx="13"/>
          </p:nvPr>
        </p:nvSpPr>
        <p:spPr>
          <a:xfrm>
            <a:off x="54139129" y="1232555"/>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a:extLst>
              <a:ext uri="{FF2B5EF4-FFF2-40B4-BE49-F238E27FC236}">
                <a16:creationId xmlns:a16="http://schemas.microsoft.com/office/drawing/2014/main" id="{1C169A08-ED1F-744D-898A-36677ED76EC1}"/>
              </a:ext>
            </a:extLst>
          </p:cNvPr>
          <p:cNvSpPr>
            <a:spLocks noGrp="1"/>
          </p:cNvSpPr>
          <p:nvPr>
            <p:ph type="title" hasCustomPrompt="1"/>
          </p:nvPr>
        </p:nvSpPr>
        <p:spPr>
          <a:xfrm>
            <a:off x="391748" y="2464047"/>
            <a:ext cx="13781451" cy="3962153"/>
          </a:xfrm>
        </p:spPr>
        <p:txBody>
          <a:bodyPr/>
          <a:lstStyle>
            <a:lvl1pPr>
              <a:defRPr sz="4800"/>
            </a:lvl1pPr>
          </a:lstStyle>
          <a:p>
            <a:r>
              <a:rPr lang="en-US" dirty="0"/>
              <a:t>Change this type size to 96 </a:t>
            </a:r>
            <a:br>
              <a:rPr lang="en-US" dirty="0"/>
            </a:br>
            <a:r>
              <a:rPr lang="en-US" dirty="0"/>
              <a:t>before typing your headline</a:t>
            </a:r>
          </a:p>
        </p:txBody>
      </p:sp>
    </p:spTree>
    <p:extLst>
      <p:ext uri="{BB962C8B-B14F-4D97-AF65-F5344CB8AC3E}">
        <p14:creationId xmlns:p14="http://schemas.microsoft.com/office/powerpoint/2010/main" val="2822858216"/>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p:nvPr>
        </p:nvSpPr>
        <p:spPr>
          <a:xfrm>
            <a:off x="274324" y="183049"/>
            <a:ext cx="17556344" cy="8816876"/>
          </a:xfrm>
        </p:spPr>
        <p:txBody>
          <a:bodyPr/>
          <a:lstStyle>
            <a:lvl1pPr>
              <a:defRPr sz="19196" b="1" i="0">
                <a:latin typeface="IBM Plex Sans" panose="020B0503050203000203" pitchFamily="34" charset="0"/>
              </a:defRPr>
            </a:lvl1pPr>
          </a:lstStyle>
          <a:p>
            <a:r>
              <a:rPr lang="en-US"/>
              <a:t>Click to edit Master title style</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60230957"/>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8" y="402709"/>
            <a:ext cx="11125070" cy="8597217"/>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52770684"/>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6" name="Text Placeholder"/>
          <p:cNvSpPr>
            <a:spLocks noGrp="1"/>
          </p:cNvSpPr>
          <p:nvPr>
            <p:ph type="body" sz="quarter" idx="12"/>
          </p:nvPr>
        </p:nvSpPr>
        <p:spPr>
          <a:xfrm>
            <a:off x="9582912" y="402709"/>
            <a:ext cx="8247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78188476"/>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p:cNvSpPr>
            <a:spLocks noGrp="1"/>
          </p:cNvSpPr>
          <p:nvPr>
            <p:ph type="body" sz="quarter" idx="12"/>
          </p:nvPr>
        </p:nvSpPr>
        <p:spPr>
          <a:xfrm>
            <a:off x="9582916" y="2489471"/>
            <a:ext cx="8247752"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71478525"/>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7" name="Content Placeholder"/>
          <p:cNvSpPr>
            <a:spLocks noGrp="1"/>
          </p:cNvSpPr>
          <p:nvPr>
            <p:ph sz="quarter" idx="13"/>
          </p:nvPr>
        </p:nvSpPr>
        <p:spPr>
          <a:xfrm>
            <a:off x="420624" y="2434556"/>
            <a:ext cx="8284464" cy="6565369"/>
          </a:xfrm>
        </p:spPr>
        <p:txBody>
          <a:bodyPr/>
          <a:lstStyle>
            <a:lvl1pPr>
              <a:defRPr sz="4799"/>
            </a:lvl1pPr>
          </a:lstStyle>
          <a:p>
            <a:pPr lvl="0"/>
            <a:r>
              <a:rPr lang="en-US"/>
              <a:t>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34431085"/>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6" name="Text Placeholder 1"/>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9582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p:cNvSpPr>
            <a:spLocks noGrp="1"/>
          </p:cNvSpPr>
          <p:nvPr>
            <p:ph type="body" sz="quarter" idx="15"/>
          </p:nvPr>
        </p:nvSpPr>
        <p:spPr>
          <a:xfrm>
            <a:off x="14154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95115281"/>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651829987"/>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6" name="Text Placeholder 1"/>
          <p:cNvSpPr>
            <a:spLocks noGrp="1"/>
          </p:cNvSpPr>
          <p:nvPr>
            <p:ph type="body" sz="quarter" idx="12"/>
          </p:nvPr>
        </p:nvSpPr>
        <p:spPr>
          <a:xfrm>
            <a:off x="9582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p:cNvSpPr>
            <a:spLocks noGrp="1"/>
          </p:cNvSpPr>
          <p:nvPr>
            <p:ph type="body" sz="quarter" idx="13"/>
          </p:nvPr>
        </p:nvSpPr>
        <p:spPr>
          <a:xfrm>
            <a:off x="14154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165177170"/>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20628" y="402709"/>
            <a:ext cx="8284328" cy="8597217"/>
          </a:xfrm>
        </p:spPr>
        <p:txBody>
          <a:bodyPr/>
          <a:lstStyle>
            <a:lvl1pPr>
              <a:defRPr>
                <a:latin typeface="IBM Plex Sans" panose="020B0503050203000203" pitchFamily="34" charset="0"/>
              </a:defRPr>
            </a:lvl1pPr>
          </a:lstStyle>
          <a:p>
            <a:r>
              <a:rPr lang="en-US"/>
              <a:t>Click to edit Master title style</a:t>
            </a:r>
            <a:endParaRPr lang="en-US" dirty="0"/>
          </a:p>
        </p:txBody>
      </p:sp>
      <p:sp>
        <p:nvSpPr>
          <p:cNvPr id="7" name="Cool gray 10 rectangle">
            <a:extLst>
              <a:ext uri="{FF2B5EF4-FFF2-40B4-BE49-F238E27FC236}">
                <a16:creationId xmlns:a16="http://schemas.microsoft.com/office/drawing/2014/main" id="{838ABCAC-D266-7244-9068-DAD3FE4E7CA7}"/>
              </a:ext>
              <a:ext uri="{C183D7F6-B498-43B3-948B-1728B52AA6E4}">
                <adec:decorative xmlns:adec="http://schemas.microsoft.com/office/drawing/2017/decorative" val="1"/>
              </a:ext>
            </a:extLst>
          </p:cNvPr>
          <p:cNvSpPr/>
          <p:nvPr userDrawn="1"/>
        </p:nvSpPr>
        <p:spPr>
          <a:xfrm>
            <a:off x="9144001" y="0"/>
            <a:ext cx="9144002" cy="10296525"/>
          </a:xfrm>
          <a:prstGeom prst="rect">
            <a:avLst/>
          </a:prstGeom>
          <a:solidFill>
            <a:srgbClr val="F3F3F3"/>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defRPr>
                <a:solidFill>
                  <a:schemeClr val="tx1"/>
                </a:solidFill>
                <a:latin typeface="IBM Plex Sans" panose="020B0503050203000203" pitchFamily="34" charset="0"/>
              </a:defRPr>
            </a:lvl1pPr>
            <a:lvl2pPr>
              <a:buClr>
                <a:schemeClr val="tx1"/>
              </a:buClr>
              <a:defRPr>
                <a:solidFill>
                  <a:schemeClr val="tx1"/>
                </a:solidFill>
                <a:latin typeface="IBM Plex Sans" panose="020B0503050203000203" pitchFamily="34" charset="0"/>
              </a:defRPr>
            </a:lvl2pPr>
            <a:lvl3pPr>
              <a:buClr>
                <a:schemeClr val="tx1"/>
              </a:buClr>
              <a:defRPr>
                <a:solidFill>
                  <a:schemeClr val="tx1"/>
                </a:solidFill>
                <a:latin typeface="IBM Plex Sans" panose="020B0503050203000203" pitchFamily="34" charset="0"/>
              </a:defRPr>
            </a:lvl3pPr>
            <a:lvl4pPr>
              <a:buClr>
                <a:schemeClr val="tx1"/>
              </a:buClr>
              <a:defRPr>
                <a:solidFill>
                  <a:schemeClr val="tx1"/>
                </a:solidFill>
                <a:latin typeface="IBM Plex Sans" panose="020B0503050203000203" pitchFamily="34" charset="0"/>
              </a:defRPr>
            </a:lvl4pPr>
            <a:lvl5pPr>
              <a:buClr>
                <a:schemeClr val="tx1"/>
              </a:buClr>
              <a:defRPr>
                <a:solidFill>
                  <a:schemeClr val="tx1"/>
                </a:solidFill>
                <a:latin typeface="IBM Plex Sans" panose="020B050305020300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01104994"/>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153994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7" y="40270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4D400F0-64BF-C849-9785-DA8ECA3AA6D7}"/>
              </a:ext>
            </a:extLst>
          </p:cNvPr>
          <p:cNvSpPr>
            <a:spLocks noGrp="1"/>
          </p:cNvSpPr>
          <p:nvPr>
            <p:ph type="body" sz="quarter" idx="12"/>
          </p:nvPr>
        </p:nvSpPr>
        <p:spPr>
          <a:xfrm>
            <a:off x="54602063" y="0"/>
            <a:ext cx="3919537"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B467F77-3BE4-404A-8576-5EF4CCD2C6E3}"/>
              </a:ext>
            </a:extLst>
          </p:cNvPr>
          <p:cNvSpPr>
            <a:spLocks noGrp="1"/>
          </p:cNvSpPr>
          <p:nvPr>
            <p:ph type="body" sz="quarter" idx="13" hasCustomPrompt="1"/>
          </p:nvPr>
        </p:nvSpPr>
        <p:spPr>
          <a:xfrm>
            <a:off x="60807600" y="0"/>
            <a:ext cx="3919537" cy="6426200"/>
          </a:xfrm>
        </p:spPr>
        <p:txBody>
          <a:bodyPr/>
          <a:lstStyle/>
          <a:p>
            <a:pPr lvl="4"/>
            <a:r>
              <a:rPr lang="en-US" dirty="0"/>
              <a:t>Fifth level</a:t>
            </a:r>
          </a:p>
        </p:txBody>
      </p:sp>
    </p:spTree>
    <p:extLst>
      <p:ext uri="{BB962C8B-B14F-4D97-AF65-F5344CB8AC3E}">
        <p14:creationId xmlns:p14="http://schemas.microsoft.com/office/powerpoint/2010/main" val="1523742873"/>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97410237"/>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26690870"/>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438912" y="2489471"/>
            <a:ext cx="8247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2" name="Content Placeholder 3"/>
          <p:cNvSpPr>
            <a:spLocks noGrp="1"/>
          </p:cNvSpPr>
          <p:nvPr>
            <p:ph sz="quarter" idx="19"/>
          </p:nvPr>
        </p:nvSpPr>
        <p:spPr>
          <a:xfrm>
            <a:off x="9144001" y="5145087"/>
            <a:ext cx="9144002" cy="5151439"/>
          </a:xfrm>
          <a:solidFill>
            <a:srgbClr val="0530AD"/>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05600265"/>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2" name="Title"/>
          <p:cNvSpPr>
            <a:spLocks noGrp="1"/>
          </p:cNvSpPr>
          <p:nvPr>
            <p:ph type="title"/>
          </p:nvPr>
        </p:nvSpPr>
        <p:spPr>
          <a:xfrm>
            <a:off x="1" y="-1"/>
            <a:ext cx="9144002" cy="5148264"/>
          </a:xfrm>
          <a:solidFill>
            <a:srgbClr val="0530AD"/>
          </a:solidFill>
        </p:spPr>
        <p:txBody>
          <a:bodyPr lIns="210312" tIns="201168" rIns="228600" bIns="228600"/>
          <a:lstStyle>
            <a:lvl1pPr>
              <a:defRPr>
                <a:solidFill>
                  <a:schemeClr val="bg1"/>
                </a:solidFill>
              </a:defRPr>
            </a:lvl1pPr>
          </a:lstStyle>
          <a:p>
            <a:r>
              <a:rPr lang="en-US"/>
              <a:t>Click to edit Master title style</a:t>
            </a:r>
            <a:endParaRPr lang="en-US" dirty="0"/>
          </a:p>
        </p:txBody>
      </p:sp>
      <p:sp>
        <p:nvSpPr>
          <p:cNvPr id="6" name="Content Placeholder 1"/>
          <p:cNvSpPr>
            <a:spLocks noGrp="1"/>
          </p:cNvSpPr>
          <p:nvPr>
            <p:ph sz="quarter" idx="17"/>
          </p:nvPr>
        </p:nvSpPr>
        <p:spPr>
          <a:xfrm>
            <a:off x="9144000" y="0"/>
            <a:ext cx="4572000" cy="5148263"/>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1" name="Content Placeholder 2"/>
          <p:cNvSpPr>
            <a:spLocks noGrp="1"/>
          </p:cNvSpPr>
          <p:nvPr>
            <p:ph sz="quarter" idx="18"/>
          </p:nvPr>
        </p:nvSpPr>
        <p:spPr>
          <a:xfrm>
            <a:off x="13716000" y="0"/>
            <a:ext cx="4572000" cy="5148263"/>
          </a:xfrm>
          <a:solidFill>
            <a:srgbClr val="061F80"/>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7" name="Content Placeholder 3"/>
          <p:cNvSpPr>
            <a:spLocks noGrp="1"/>
          </p:cNvSpPr>
          <p:nvPr>
            <p:ph sz="quarter" idx="20"/>
          </p:nvPr>
        </p:nvSpPr>
        <p:spPr>
          <a:xfrm>
            <a:off x="1" y="5145087"/>
            <a:ext cx="9144002" cy="5151439"/>
          </a:xfrm>
          <a:solidFill>
            <a:schemeClr val="tx1"/>
          </a:solidFill>
        </p:spPr>
        <p:txBody>
          <a:bodyPr lIns="219456" tIns="201168" rIns="228600" bIns="228600"/>
          <a:lstStyle>
            <a:lvl1pPr>
              <a:defRPr>
                <a:solidFill>
                  <a:schemeClr val="bg1"/>
                </a:solidFill>
              </a:defRPr>
            </a:lvl1pPr>
          </a:lstStyle>
          <a:p>
            <a:pPr lvl="0"/>
            <a:r>
              <a:rPr lang="en-US"/>
              <a:t>Edit Master text styles</a:t>
            </a:r>
          </a:p>
        </p:txBody>
      </p:sp>
      <p:sp>
        <p:nvSpPr>
          <p:cNvPr id="14" name="Content Placeholder 4"/>
          <p:cNvSpPr>
            <a:spLocks noGrp="1"/>
          </p:cNvSpPr>
          <p:nvPr>
            <p:ph sz="quarter" idx="19"/>
          </p:nvPr>
        </p:nvSpPr>
        <p:spPr>
          <a:xfrm>
            <a:off x="9144001" y="5145087"/>
            <a:ext cx="9144002" cy="5151439"/>
          </a:xfrm>
          <a:solidFill>
            <a:srgbClr val="0530AD"/>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13346365"/>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2" name="Title"/>
          <p:cNvSpPr>
            <a:spLocks noGrp="1"/>
          </p:cNvSpPr>
          <p:nvPr>
            <p:ph type="title"/>
          </p:nvPr>
        </p:nvSpPr>
        <p:spPr>
          <a:xfrm>
            <a:off x="2" y="-1"/>
            <a:ext cx="18288000" cy="5143685"/>
          </a:xfrm>
          <a:noFill/>
        </p:spPr>
        <p:txBody>
          <a:bodyPr lIns="182880" tIns="164592" rIns="228600" bIns="228600"/>
          <a:lstStyle>
            <a:lvl1pPr>
              <a:defRPr sz="9597"/>
            </a:lvl1pPr>
          </a:lstStyle>
          <a:p>
            <a:r>
              <a:rPr lang="en-US"/>
              <a:t>Click to edit Master title style</a:t>
            </a:r>
            <a:endParaRPr lang="en-US" dirty="0"/>
          </a:p>
        </p:txBody>
      </p:sp>
      <p:sp>
        <p:nvSpPr>
          <p:cNvPr id="7" name="Content Placeholder 1"/>
          <p:cNvSpPr>
            <a:spLocks noGrp="1"/>
          </p:cNvSpPr>
          <p:nvPr>
            <p:ph sz="quarter" idx="20"/>
          </p:nvPr>
        </p:nvSpPr>
        <p:spPr>
          <a:xfrm>
            <a:off x="0" y="5145087"/>
            <a:ext cx="4572000" cy="5151439"/>
          </a:xfrm>
          <a:solidFill>
            <a:srgbClr val="061F80"/>
          </a:solidFill>
        </p:spPr>
        <p:txBody>
          <a:bodyPr lIns="219456" tIns="201168" rIns="228600" bIns="228600"/>
          <a:lstStyle>
            <a:lvl1pPr>
              <a:defRPr>
                <a:solidFill>
                  <a:schemeClr val="bg1"/>
                </a:solidFill>
              </a:defRPr>
            </a:lvl1pPr>
          </a:lstStyle>
          <a:p>
            <a:pPr lvl="0"/>
            <a:r>
              <a:rPr lang="en-US"/>
              <a:t>Edit Master text styles</a:t>
            </a:r>
          </a:p>
        </p:txBody>
      </p:sp>
      <p:sp>
        <p:nvSpPr>
          <p:cNvPr id="14" name="Content Placeholder 2"/>
          <p:cNvSpPr>
            <a:spLocks noGrp="1"/>
          </p:cNvSpPr>
          <p:nvPr>
            <p:ph sz="quarter" idx="19"/>
          </p:nvPr>
        </p:nvSpPr>
        <p:spPr>
          <a:xfrm>
            <a:off x="4572003" y="5145087"/>
            <a:ext cx="4572000" cy="5151439"/>
          </a:xfrm>
          <a:solidFill>
            <a:srgbClr val="054ADA"/>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6" name="Content Placeholder 3"/>
          <p:cNvSpPr>
            <a:spLocks noGrp="1"/>
          </p:cNvSpPr>
          <p:nvPr>
            <p:ph sz="quarter" idx="17"/>
          </p:nvPr>
        </p:nvSpPr>
        <p:spPr>
          <a:xfrm>
            <a:off x="9144000" y="5145086"/>
            <a:ext cx="4572000" cy="5151441"/>
          </a:xfrm>
          <a:solidFill>
            <a:schemeClr val="accent2"/>
          </a:solidFill>
          <a:ln>
            <a:noFill/>
          </a:ln>
        </p:spPr>
        <p:txBody>
          <a:bodyPr lIns="219456" tIns="201168" rIns="228600" bIns="228600"/>
          <a:lstStyle>
            <a:lvl1pPr>
              <a:defRPr>
                <a:solidFill>
                  <a:schemeClr val="bg1"/>
                </a:solidFill>
              </a:defRPr>
            </a:lvl1pPr>
          </a:lstStyle>
          <a:p>
            <a:pPr lvl="0"/>
            <a:r>
              <a:rPr lang="en-US"/>
              <a:t>Edit Master text styles</a:t>
            </a:r>
          </a:p>
        </p:txBody>
      </p:sp>
      <p:sp>
        <p:nvSpPr>
          <p:cNvPr id="11" name="Content Placeholder 4"/>
          <p:cNvSpPr>
            <a:spLocks noGrp="1"/>
          </p:cNvSpPr>
          <p:nvPr>
            <p:ph sz="quarter" idx="18"/>
          </p:nvPr>
        </p:nvSpPr>
        <p:spPr>
          <a:xfrm>
            <a:off x="13716000" y="5145086"/>
            <a:ext cx="4572000" cy="5151441"/>
          </a:xfrm>
          <a:solidFill>
            <a:srgbClr val="6EA6FF"/>
          </a:solidFill>
          <a:ln>
            <a:noFill/>
          </a:ln>
        </p:spPr>
        <p:txBody>
          <a:bodyPr lIns="219456" tIns="201168" rIns="228600" bIns="228600"/>
          <a:lstStyle>
            <a:lvl1pPr>
              <a:defRPr>
                <a:solidFill>
                  <a:schemeClr val="tx1"/>
                </a:solidFill>
              </a:defRPr>
            </a:lvl1pPr>
          </a:lstStyle>
          <a:p>
            <a:pPr lvl="0"/>
            <a:r>
              <a:rPr lang="en-US"/>
              <a:t>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754907580"/>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2" y="0"/>
            <a:ext cx="18288000" cy="2555064"/>
          </a:xfrm>
          <a:solidFill>
            <a:schemeClr val="tx1"/>
          </a:solidFill>
        </p:spPr>
        <p:txBody>
          <a:bodyPr lIns="210312" tIns="201168" rIns="228600" bIns="228600"/>
          <a:lstStyle>
            <a:lvl1pPr>
              <a:defRPr>
                <a:solidFill>
                  <a:schemeClr val="bg1"/>
                </a:solidFill>
              </a:defRPr>
            </a:lvl1pPr>
          </a:lstStyle>
          <a:p>
            <a:r>
              <a:rPr lang="en-US"/>
              <a:t>Click to edit Master title style</a:t>
            </a:r>
            <a:endParaRPr lang="en-US" dirty="0"/>
          </a:p>
        </p:txBody>
      </p:sp>
      <p:sp>
        <p:nvSpPr>
          <p:cNvPr id="6" name="Picture Placeholder"/>
          <p:cNvSpPr>
            <a:spLocks noGrp="1"/>
          </p:cNvSpPr>
          <p:nvPr>
            <p:ph type="pic" sz="quarter" idx="12"/>
          </p:nvPr>
        </p:nvSpPr>
        <p:spPr>
          <a:xfrm>
            <a:off x="2" y="2555064"/>
            <a:ext cx="18288000" cy="7741461"/>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236955327"/>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2" y="0"/>
            <a:ext cx="18288000" cy="10305677"/>
          </a:xfrm>
        </p:spPr>
        <p:txBody>
          <a:bodyPr lIns="91440" tIns="91440" rIns="91440" bIns="91440"/>
          <a:lstStyle/>
          <a:p>
            <a:r>
              <a:rPr lang="en-US" dirty="0"/>
              <a:t>Click icon to add picture</a:t>
            </a:r>
          </a:p>
        </p:txBody>
      </p:sp>
      <p:sp>
        <p:nvSpPr>
          <p:cNvPr id="6" name="Text Placeholder"/>
          <p:cNvSpPr>
            <a:spLocks noGrp="1"/>
          </p:cNvSpPr>
          <p:nvPr>
            <p:ph type="body" sz="quarter" idx="12"/>
          </p:nvPr>
        </p:nvSpPr>
        <p:spPr>
          <a:xfrm>
            <a:off x="-5" y="5148262"/>
            <a:ext cx="4572006" cy="5148263"/>
          </a:xfrm>
          <a:solidFill>
            <a:schemeClr val="tx1"/>
          </a:solidFill>
        </p:spPr>
        <p:txBody>
          <a:bodyPr lIns="219456" tIns="201168" rIns="228600" bIns="228600"/>
          <a:lstStyle>
            <a:lvl1pPr>
              <a:buClr>
                <a:schemeClr val="bg1"/>
              </a:buClr>
              <a:defRPr>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itle" hidden="1">
            <a:extLst>
              <a:ext uri="{FF2B5EF4-FFF2-40B4-BE49-F238E27FC236}">
                <a16:creationId xmlns:a16="http://schemas.microsoft.com/office/drawing/2014/main" id="{0C4F1C52-4E00-9B42-8B21-690C46B2CCFA}"/>
              </a:ext>
            </a:extLst>
          </p:cNvPr>
          <p:cNvSpPr>
            <a:spLocks noGrp="1"/>
          </p:cNvSpPr>
          <p:nvPr>
            <p:ph type="title" idx="4294967295"/>
          </p:nvPr>
        </p:nvSpPr>
        <p:spPr>
          <a:xfrm>
            <a:off x="457334" y="403602"/>
            <a:ext cx="8286750" cy="8596327"/>
          </a:xfrm>
        </p:spPr>
        <p:txBody>
          <a:bodyPr/>
          <a:lstStyle/>
          <a:p>
            <a:r>
              <a:rPr lang="en-US"/>
              <a:t>Click to edit Master title style</a:t>
            </a:r>
            <a:endParaRPr lang="en-US" dirty="0"/>
          </a:p>
        </p:txBody>
      </p:sp>
    </p:spTree>
    <p:extLst>
      <p:ext uri="{BB962C8B-B14F-4D97-AF65-F5344CB8AC3E}">
        <p14:creationId xmlns:p14="http://schemas.microsoft.com/office/powerpoint/2010/main" val="2683153080"/>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4572000" cy="10305677"/>
          </a:xfrm>
          <a:solidFill>
            <a:srgbClr val="061F80"/>
          </a:solidFill>
        </p:spPr>
        <p:txBody>
          <a:bodyPr lIns="219456" tIns="201168" rIns="228600"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4572000" y="0"/>
            <a:ext cx="4572000" cy="10305677"/>
          </a:xfrm>
          <a:solidFill>
            <a:srgbClr val="054ADA"/>
          </a:solidFill>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9144000" y="0"/>
            <a:ext cx="4572000" cy="10305677"/>
          </a:xfrm>
          <a:solidFill>
            <a:schemeClr val="accent2"/>
          </a:solidFill>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13716000" y="0"/>
            <a:ext cx="4572000" cy="10305677"/>
          </a:xfrm>
          <a:solidFill>
            <a:srgbClr val="6EA6FF"/>
          </a:solidFill>
        </p:spPr>
        <p:txBody>
          <a:bodyPr lIns="219456" tIns="201168" rIns="228600" bIns="228600"/>
          <a:lstStyle>
            <a:lvl1pP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dirty="0"/>
              <a:t>IBM Cloud / © 2020 IBM Corporation</a:t>
            </a:r>
          </a:p>
        </p:txBody>
      </p:sp>
      <p:sp>
        <p:nvSpPr>
          <p:cNvPr id="4" name="Slide Number Placeholde"/>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89836078"/>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6" name="Text Placeholder"/>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p:cNvSpPr>
            <a:spLocks noGrp="1"/>
          </p:cNvSpPr>
          <p:nvPr>
            <p:ph sz="quarter" idx="13"/>
          </p:nvPr>
        </p:nvSpPr>
        <p:spPr>
          <a:xfrm>
            <a:off x="5029201" y="2489471"/>
            <a:ext cx="12801602"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89240922"/>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245779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mall title">
    <p:spTree>
      <p:nvGrpSpPr>
        <p:cNvPr id="1" name=""/>
        <p:cNvGrpSpPr/>
        <p:nvPr/>
      </p:nvGrpSpPr>
      <p:grpSpPr>
        <a:xfrm>
          <a:off x="0" y="0"/>
          <a:ext cx="0" cy="0"/>
          <a:chOff x="0" y="0"/>
          <a:chExt cx="0" cy="0"/>
        </a:xfrm>
      </p:grpSpPr>
      <p:sp>
        <p:nvSpPr>
          <p:cNvPr id="2" name="Title"/>
          <p:cNvSpPr>
            <a:spLocks noGrp="1"/>
          </p:cNvSpPr>
          <p:nvPr>
            <p:ph type="title"/>
          </p:nvPr>
        </p:nvSpPr>
        <p:spPr>
          <a:xfrm>
            <a:off x="55023370" y="117905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4D400F0-64BF-C849-9785-DA8ECA3AA6D7}"/>
              </a:ext>
            </a:extLst>
          </p:cNvPr>
          <p:cNvSpPr>
            <a:spLocks noGrp="1"/>
          </p:cNvSpPr>
          <p:nvPr>
            <p:ph type="body" sz="quarter" idx="12"/>
          </p:nvPr>
        </p:nvSpPr>
        <p:spPr>
          <a:xfrm>
            <a:off x="54602063" y="0"/>
            <a:ext cx="3919537"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B467F77-3BE4-404A-8576-5EF4CCD2C6E3}"/>
              </a:ext>
            </a:extLst>
          </p:cNvPr>
          <p:cNvSpPr>
            <a:spLocks noGrp="1"/>
          </p:cNvSpPr>
          <p:nvPr>
            <p:ph type="body" sz="quarter" idx="13" hasCustomPrompt="1"/>
          </p:nvPr>
        </p:nvSpPr>
        <p:spPr>
          <a:xfrm>
            <a:off x="60807600" y="0"/>
            <a:ext cx="3919537" cy="6426200"/>
          </a:xfrm>
        </p:spPr>
        <p:txBody>
          <a:bodyPr/>
          <a:lstStyle/>
          <a:p>
            <a:pPr lvl="4"/>
            <a:r>
              <a:rPr lang="en-US" dirty="0"/>
              <a:t>Fifth level</a:t>
            </a:r>
          </a:p>
        </p:txBody>
      </p:sp>
      <p:sp>
        <p:nvSpPr>
          <p:cNvPr id="8" name="Text Placeholder 7">
            <a:extLst>
              <a:ext uri="{FF2B5EF4-FFF2-40B4-BE49-F238E27FC236}">
                <a16:creationId xmlns:a16="http://schemas.microsoft.com/office/drawing/2014/main" id="{5BB02770-3C4E-E847-A93E-ADFEC267104B}"/>
              </a:ext>
            </a:extLst>
          </p:cNvPr>
          <p:cNvSpPr>
            <a:spLocks noGrp="1"/>
          </p:cNvSpPr>
          <p:nvPr>
            <p:ph type="body" sz="quarter" idx="14"/>
          </p:nvPr>
        </p:nvSpPr>
        <p:spPr>
          <a:xfrm>
            <a:off x="438912" y="402336"/>
            <a:ext cx="3675888" cy="85972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220766"/>
      </p:ext>
    </p:extLst>
  </p:cSld>
  <p:clrMapOvr>
    <a:masterClrMapping/>
  </p:clrMapOvr>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2"/>
          <p:cNvSpPr>
            <a:spLocks noGrp="1"/>
          </p:cNvSpPr>
          <p:nvPr>
            <p:ph type="body" sz="quarter" idx="15"/>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9144001" y="0"/>
            <a:ext cx="9144002" cy="10296525"/>
          </a:xfrm>
        </p:spPr>
        <p:txBody>
          <a:bodyPr lIns="91440" tIns="91440" rIns="91440" bIns="91440"/>
          <a:lstStyle/>
          <a:p>
            <a:r>
              <a:rPr lang="en-US" dirty="0"/>
              <a:t>Click icon to add picture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11280216"/>
      </p:ext>
    </p:extLst>
  </p:cSld>
  <p:clrMapOvr>
    <a:masterClrMapping/>
  </p:clrMapOvr>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 2"/>
          <p:cNvSpPr>
            <a:spLocks noGrp="1"/>
          </p:cNvSpPr>
          <p:nvPr>
            <p:ph type="body" sz="quarter" idx="13"/>
          </p:nvPr>
        </p:nvSpPr>
        <p:spPr>
          <a:xfrm>
            <a:off x="5010912" y="2489471"/>
            <a:ext cx="3675888" cy="65104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p:cNvSpPr>
            <a:spLocks noGrp="1"/>
          </p:cNvSpPr>
          <p:nvPr>
            <p:ph type="body" sz="quarter" idx="14"/>
          </p:nvPr>
        </p:nvSpPr>
        <p:spPr>
          <a:xfrm>
            <a:off x="9546336" y="2434556"/>
            <a:ext cx="8284464" cy="6565369"/>
          </a:xfrm>
        </p:spPr>
        <p:txBody>
          <a:bodyPr/>
          <a:lstStyle>
            <a:lvl1pPr>
              <a:defRPr sz="479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842006284"/>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p:cNvSpPr>
            <a:spLocks noGrp="1"/>
          </p:cNvSpPr>
          <p:nvPr>
            <p:ph type="tbl" sz="quarter" idx="13"/>
          </p:nvPr>
        </p:nvSpPr>
        <p:spPr>
          <a:xfrm>
            <a:off x="5010913" y="402709"/>
            <a:ext cx="12819753"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050813102"/>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93489985"/>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037382"/>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6" y="402709"/>
            <a:ext cx="8266176" cy="1610834"/>
          </a:xfrm>
        </p:spPr>
        <p:txBody>
          <a:bodyPr/>
          <a:lstStyle/>
          <a:p>
            <a:r>
              <a:rPr lang="en-US"/>
              <a:t>Click to edit Master title style</a:t>
            </a:r>
            <a:endParaRPr lang="en-US" dirty="0"/>
          </a:p>
        </p:txBody>
      </p:sp>
      <p:sp>
        <p:nvSpPr>
          <p:cNvPr id="8" name="Text Placeholder 1"/>
          <p:cNvSpPr>
            <a:spLocks noGrp="1"/>
          </p:cNvSpPr>
          <p:nvPr>
            <p:ph type="body" sz="quarter" idx="13"/>
          </p:nvPr>
        </p:nvSpPr>
        <p:spPr>
          <a:xfrm>
            <a:off x="438912" y="2526086"/>
            <a:ext cx="8247888" cy="2622180"/>
          </a:xfrm>
        </p:spPr>
        <p:txBody>
          <a:bodyPr/>
          <a:lstStyle>
            <a:lvl1pPr>
              <a:spcBef>
                <a:spcPts val="0"/>
              </a:spcBef>
              <a:defRPr sz="2000"/>
            </a:lvl1pPr>
            <a:lvl2pPr marL="0" indent="0">
              <a:spcBef>
                <a:spcPts val="0"/>
              </a:spcBef>
              <a:buNone/>
              <a:defRPr/>
            </a:lvl2pPr>
            <a:lvl3pPr marL="403130" indent="0">
              <a:buNone/>
              <a:defRPr/>
            </a:lvl3pPr>
            <a:lvl4pPr marL="869745" indent="0">
              <a:buNone/>
              <a:defRPr/>
            </a:lvl4pPr>
            <a:lvl5pPr marL="1263350" indent="0">
              <a:buNone/>
              <a:defRPr/>
            </a:lvl5pPr>
          </a:lstStyle>
          <a:p>
            <a:pPr lvl="0"/>
            <a:r>
              <a:rPr lang="en-US"/>
              <a:t>Edit Master text styles</a:t>
            </a:r>
          </a:p>
        </p:txBody>
      </p:sp>
      <p:sp>
        <p:nvSpPr>
          <p:cNvPr id="6" name="Text Placeholder 2">
            <a:extLst>
              <a:ext uri="{FF2B5EF4-FFF2-40B4-BE49-F238E27FC236}">
                <a16:creationId xmlns:a16="http://schemas.microsoft.com/office/drawing/2014/main" id="{1B66D531-042B-494C-8702-5C43B76E6584}"/>
              </a:ext>
            </a:extLst>
          </p:cNvPr>
          <p:cNvSpPr>
            <a:spLocks noGrp="1"/>
          </p:cNvSpPr>
          <p:nvPr>
            <p:ph type="body" sz="quarter" idx="14"/>
          </p:nvPr>
        </p:nvSpPr>
        <p:spPr>
          <a:xfrm>
            <a:off x="447318" y="6417333"/>
            <a:ext cx="12811485" cy="2622177"/>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a:t>Edit Master text styles</a:t>
            </a:r>
          </a:p>
        </p:txBody>
      </p:sp>
      <p:sp>
        <p:nvSpPr>
          <p:cNvPr id="3" name="Footer Placeholder"/>
          <p:cNvSpPr>
            <a:spLocks noGrp="1"/>
          </p:cNvSpPr>
          <p:nvPr>
            <p:ph type="ftr" sz="quarter" idx="10"/>
          </p:nvPr>
        </p:nvSpPr>
        <p:spPr/>
        <p:txBody>
          <a:bodyPr/>
          <a:lstStyle/>
          <a:p>
            <a:r>
              <a:rPr lang="en-US" dirty="0"/>
              <a:t>IBM Cloud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720466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a:t>
            </a:r>
            <a:r>
              <a:rPr lang="en-US" dirty="0"/>
              <a:t>to edit Master title style</a:t>
            </a:r>
          </a:p>
        </p:txBody>
      </p:sp>
      <p:sp>
        <p:nvSpPr>
          <p:cNvPr id="6" name="Text Placeholder"/>
          <p:cNvSpPr>
            <a:spLocks noGrp="1"/>
          </p:cNvSpPr>
          <p:nvPr>
            <p:ph type="body" sz="quarter" idx="12"/>
          </p:nvPr>
        </p:nvSpPr>
        <p:spPr>
          <a:xfrm>
            <a:off x="9582912" y="402709"/>
            <a:ext cx="8247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BC73717D-057D-8F4B-B5BD-2016F7F439CC}"/>
              </a:ext>
            </a:extLst>
          </p:cNvPr>
          <p:cNvSpPr>
            <a:spLocks noGrp="1"/>
          </p:cNvSpPr>
          <p:nvPr>
            <p:ph type="body" sz="quarter" idx="13"/>
          </p:nvPr>
        </p:nvSpPr>
        <p:spPr>
          <a:xfrm>
            <a:off x="54501788" y="5148263"/>
            <a:ext cx="3717925" cy="40846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a:extLst>
              <a:ext uri="{FF2B5EF4-FFF2-40B4-BE49-F238E27FC236}">
                <a16:creationId xmlns:a16="http://schemas.microsoft.com/office/drawing/2014/main" id="{DE3AA6FC-05F8-624B-B2B4-8E9FF8F91922}"/>
              </a:ext>
            </a:extLst>
          </p:cNvPr>
          <p:cNvSpPr>
            <a:spLocks noGrp="1"/>
          </p:cNvSpPr>
          <p:nvPr>
            <p:ph type="body" sz="quarter" idx="14"/>
          </p:nvPr>
        </p:nvSpPr>
        <p:spPr>
          <a:xfrm>
            <a:off x="54471888" y="476250"/>
            <a:ext cx="496411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8">
            <a:extLst>
              <a:ext uri="{FF2B5EF4-FFF2-40B4-BE49-F238E27FC236}">
                <a16:creationId xmlns:a16="http://schemas.microsoft.com/office/drawing/2014/main" id="{230A5027-D31D-9F40-A26C-61E624F4B43C}"/>
              </a:ext>
            </a:extLst>
          </p:cNvPr>
          <p:cNvSpPr>
            <a:spLocks noGrp="1"/>
          </p:cNvSpPr>
          <p:nvPr>
            <p:ph type="body" sz="quarter" idx="15" hasCustomPrompt="1"/>
          </p:nvPr>
        </p:nvSpPr>
        <p:spPr>
          <a:xfrm>
            <a:off x="61112400" y="476250"/>
            <a:ext cx="4964112" cy="5949950"/>
          </a:xfrm>
        </p:spPr>
        <p:txBody>
          <a:bodyPr/>
          <a:lstStyle/>
          <a:p>
            <a:pPr lvl="4"/>
            <a:r>
              <a:rPr lang="en-US" dirty="0"/>
              <a:t>Fifth level</a:t>
            </a:r>
          </a:p>
        </p:txBody>
      </p:sp>
    </p:spTree>
    <p:extLst>
      <p:ext uri="{BB962C8B-B14F-4D97-AF65-F5344CB8AC3E}">
        <p14:creationId xmlns:p14="http://schemas.microsoft.com/office/powerpoint/2010/main" val="458130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ver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bg1"/>
                </a:solidFill>
              </a:defRPr>
            </a:lvl1pPr>
          </a:lstStyle>
          <a:p>
            <a:r>
              <a:rPr lang="en-US" dirty="0"/>
              <a:t>Click to edit Master title style</a:t>
            </a:r>
          </a:p>
        </p:txBody>
      </p:sp>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4846"/>
            <a:ext cx="1043178" cy="413965"/>
          </a:xfrm>
          <a:prstGeom prst="rect">
            <a:avLst/>
          </a:prstGeom>
        </p:spPr>
      </p:pic>
      <p:sp>
        <p:nvSpPr>
          <p:cNvPr id="4" name="Slide Number Placeholder 3">
            <a:extLst>
              <a:ext uri="{FF2B5EF4-FFF2-40B4-BE49-F238E27FC236}">
                <a16:creationId xmlns:a16="http://schemas.microsoft.com/office/drawing/2014/main" id="{E2CCE6F5-79DA-174B-8107-26D916568FCD}"/>
              </a:ext>
            </a:extLst>
          </p:cNvP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594563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15437521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54439379" y="621846"/>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7168"/>
            <a:ext cx="8247888" cy="65123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2" y="2487168"/>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60578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628ADE06-A747-0047-B968-869010C52509}"/>
              </a:ext>
            </a:extLst>
          </p:cNvPr>
          <p:cNvSpPr>
            <a:spLocks noGrp="1"/>
          </p:cNvSpPr>
          <p:nvPr>
            <p:ph type="body" sz="quarter" idx="14"/>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642F6D0C-CAE5-3442-AD02-0B2E542CC515}"/>
              </a:ext>
            </a:extLst>
          </p:cNvPr>
          <p:cNvSpPr>
            <a:spLocks noGrp="1"/>
          </p:cNvSpPr>
          <p:nvPr>
            <p:ph type="body" sz="quarter" idx="15" hasCustomPrompt="1"/>
          </p:nvPr>
        </p:nvSpPr>
        <p:spPr>
          <a:xfrm>
            <a:off x="61569600" y="476250"/>
            <a:ext cx="5354638" cy="5949950"/>
          </a:xfrm>
        </p:spPr>
        <p:txBody>
          <a:bodyPr/>
          <a:lstStyle/>
          <a:p>
            <a:pPr lvl="4"/>
            <a:r>
              <a:rPr lang="en-US" dirty="0"/>
              <a:t>Fifth level</a:t>
            </a:r>
          </a:p>
        </p:txBody>
      </p:sp>
    </p:spTree>
    <p:extLst>
      <p:ext uri="{BB962C8B-B14F-4D97-AF65-F5344CB8AC3E}">
        <p14:creationId xmlns:p14="http://schemas.microsoft.com/office/powerpoint/2010/main" val="1385785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E75A0B0-014F-7147-90EE-18E4C656EC4A}"/>
              </a:ext>
            </a:extLst>
          </p:cNvPr>
          <p:cNvSpPr>
            <a:spLocks noGrp="1"/>
          </p:cNvSpPr>
          <p:nvPr>
            <p:ph type="body" sz="quarter" idx="16"/>
          </p:nvPr>
        </p:nvSpPr>
        <p:spPr>
          <a:xfrm>
            <a:off x="552561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E3A71A94-43D4-8E48-91DC-4052240399E1}"/>
              </a:ext>
            </a:extLst>
          </p:cNvPr>
          <p:cNvSpPr>
            <a:spLocks noGrp="1"/>
          </p:cNvSpPr>
          <p:nvPr>
            <p:ph type="body" sz="quarter" idx="17" hasCustomPrompt="1"/>
          </p:nvPr>
        </p:nvSpPr>
        <p:spPr>
          <a:xfrm>
            <a:off x="62026800" y="476250"/>
            <a:ext cx="5486400" cy="5949950"/>
          </a:xfrm>
        </p:spPr>
        <p:txBody>
          <a:bodyPr/>
          <a:lstStyle/>
          <a:p>
            <a:pPr lvl="4"/>
            <a:r>
              <a:rPr lang="en-US" dirty="0"/>
              <a:t>Fifth level</a:t>
            </a:r>
          </a:p>
        </p:txBody>
      </p:sp>
    </p:spTree>
    <p:extLst>
      <p:ext uri="{BB962C8B-B14F-4D97-AF65-F5344CB8AC3E}">
        <p14:creationId xmlns:p14="http://schemas.microsoft.com/office/powerpoint/2010/main" val="1272682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12" name="Text Placeholder 11">
            <a:extLst>
              <a:ext uri="{FF2B5EF4-FFF2-40B4-BE49-F238E27FC236}">
                <a16:creationId xmlns:a16="http://schemas.microsoft.com/office/drawing/2014/main" id="{DB41EB15-62CF-3944-8B94-1F63FCE0D41B}"/>
              </a:ext>
            </a:extLst>
          </p:cNvPr>
          <p:cNvSpPr>
            <a:spLocks noGrp="1"/>
          </p:cNvSpPr>
          <p:nvPr>
            <p:ph type="body" sz="quarter" idx="15"/>
          </p:nvPr>
        </p:nvSpPr>
        <p:spPr>
          <a:xfrm>
            <a:off x="54733825" y="476250"/>
            <a:ext cx="4702175"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1">
            <a:extLst>
              <a:ext uri="{FF2B5EF4-FFF2-40B4-BE49-F238E27FC236}">
                <a16:creationId xmlns:a16="http://schemas.microsoft.com/office/drawing/2014/main" id="{79B9EF83-3352-EE4F-8C4E-F6CCC77EBB9E}"/>
              </a:ext>
            </a:extLst>
          </p:cNvPr>
          <p:cNvSpPr>
            <a:spLocks noGrp="1"/>
          </p:cNvSpPr>
          <p:nvPr>
            <p:ph type="body" sz="quarter" idx="16" hasCustomPrompt="1"/>
          </p:nvPr>
        </p:nvSpPr>
        <p:spPr>
          <a:xfrm>
            <a:off x="61188600" y="476250"/>
            <a:ext cx="4702175" cy="5010150"/>
          </a:xfrm>
        </p:spPr>
        <p:txBody>
          <a:bodyPr/>
          <a:lstStyle/>
          <a:p>
            <a:pPr lvl="4"/>
            <a:r>
              <a:rPr lang="en-US" dirty="0"/>
              <a:t>Fifth level</a:t>
            </a:r>
          </a:p>
        </p:txBody>
      </p:sp>
    </p:spTree>
    <p:extLst>
      <p:ext uri="{BB962C8B-B14F-4D97-AF65-F5344CB8AC3E}">
        <p14:creationId xmlns:p14="http://schemas.microsoft.com/office/powerpoint/2010/main" val="13605741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6" name="Text Placeholder 1"/>
          <p:cNvSpPr>
            <a:spLocks noGrp="1"/>
          </p:cNvSpPr>
          <p:nvPr>
            <p:ph type="body" sz="quarter" idx="12"/>
          </p:nvPr>
        </p:nvSpPr>
        <p:spPr>
          <a:xfrm>
            <a:off x="9582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54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840ED0B8-BBFB-F44E-AA28-3E73EC21B844}"/>
              </a:ext>
            </a:extLst>
          </p:cNvPr>
          <p:cNvSpPr>
            <a:spLocks noGrp="1"/>
          </p:cNvSpPr>
          <p:nvPr>
            <p:ph type="body" sz="quarter" idx="14"/>
          </p:nvPr>
        </p:nvSpPr>
        <p:spPr>
          <a:xfrm>
            <a:off x="546020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77E8DF26-9D62-3442-840C-A494DA32CDA3}"/>
              </a:ext>
            </a:extLst>
          </p:cNvPr>
          <p:cNvSpPr>
            <a:spLocks noGrp="1"/>
          </p:cNvSpPr>
          <p:nvPr>
            <p:ph type="body" sz="quarter" idx="15" hasCustomPrompt="1"/>
          </p:nvPr>
        </p:nvSpPr>
        <p:spPr>
          <a:xfrm>
            <a:off x="61569600" y="476250"/>
            <a:ext cx="4703762" cy="5949950"/>
          </a:xfrm>
        </p:spPr>
        <p:txBody>
          <a:bodyPr/>
          <a:lstStyle/>
          <a:p>
            <a:pPr lvl="4"/>
            <a:r>
              <a:rPr lang="en-US" dirty="0"/>
              <a:t>Fifth level</a:t>
            </a:r>
          </a:p>
        </p:txBody>
      </p:sp>
    </p:spTree>
    <p:extLst>
      <p:ext uri="{BB962C8B-B14F-4D97-AF65-F5344CB8AC3E}">
        <p14:creationId xmlns:p14="http://schemas.microsoft.com/office/powerpoint/2010/main" val="1246872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text (two columns)">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89D07A6B-424E-5543-A249-DAC167B9A421}"/>
              </a:ext>
              <a:ext uri="{C183D7F6-B498-43B3-948B-1728B52AA6E4}">
                <adec:decorative xmlns:adec="http://schemas.microsoft.com/office/drawing/2017/decorative" val="1"/>
              </a:ext>
            </a:extLst>
          </p:cNvPr>
          <p:cNvSpPr/>
          <p:nvPr userDrawn="1"/>
        </p:nvSpPr>
        <p:spPr>
          <a:xfrm>
            <a:off x="4572000" y="0"/>
            <a:ext cx="13716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54439379" y="621846"/>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1232555"/>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5029200" y="1232555"/>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3675888" cy="907352"/>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7646319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op bar (four column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ACE9B16-7CF7-D545-AB1B-5F8EBB7FC783}"/>
              </a:ext>
            </a:extLst>
          </p:cNvPr>
          <p:cNvSpPr/>
          <p:nvPr userDrawn="1"/>
        </p:nvSpPr>
        <p:spPr bwMode="auto">
          <a:xfrm>
            <a:off x="0" y="2051437"/>
            <a:ext cx="18288000" cy="8245088"/>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E75A0B0-014F-7147-90EE-18E4C656EC4A}"/>
              </a:ext>
            </a:extLst>
          </p:cNvPr>
          <p:cNvSpPr>
            <a:spLocks noGrp="1"/>
          </p:cNvSpPr>
          <p:nvPr>
            <p:ph type="body" sz="quarter" idx="16"/>
          </p:nvPr>
        </p:nvSpPr>
        <p:spPr>
          <a:xfrm>
            <a:off x="552561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E3A71A94-43D4-8E48-91DC-4052240399E1}"/>
              </a:ext>
            </a:extLst>
          </p:cNvPr>
          <p:cNvSpPr>
            <a:spLocks noGrp="1"/>
          </p:cNvSpPr>
          <p:nvPr>
            <p:ph type="body" sz="quarter" idx="17" hasCustomPrompt="1"/>
          </p:nvPr>
        </p:nvSpPr>
        <p:spPr>
          <a:xfrm>
            <a:off x="62026800" y="476250"/>
            <a:ext cx="5486400" cy="5949950"/>
          </a:xfrm>
        </p:spPr>
        <p:txBody>
          <a:bodyPr/>
          <a:lstStyle/>
          <a:p>
            <a:pPr lvl="4"/>
            <a:r>
              <a:rPr lang="en-US" dirty="0"/>
              <a:t>Fifth level</a:t>
            </a:r>
          </a:p>
        </p:txBody>
      </p:sp>
    </p:spTree>
    <p:extLst>
      <p:ext uri="{BB962C8B-B14F-4D97-AF65-F5344CB8AC3E}">
        <p14:creationId xmlns:p14="http://schemas.microsoft.com/office/powerpoint/2010/main" val="26637386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accent2"/>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59DB4AB-4E6B-8E47-B9C6-EC54A976F70A}"/>
              </a:ext>
            </a:extLst>
          </p:cNvPr>
          <p:cNvSpPr>
            <a:spLocks noGrp="1"/>
          </p:cNvSpPr>
          <p:nvPr>
            <p:ph type="body" sz="quarter" idx="13"/>
          </p:nvPr>
        </p:nvSpPr>
        <p:spPr>
          <a:xfrm>
            <a:off x="54602063" y="476250"/>
            <a:ext cx="65325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8">
            <a:extLst>
              <a:ext uri="{FF2B5EF4-FFF2-40B4-BE49-F238E27FC236}">
                <a16:creationId xmlns:a16="http://schemas.microsoft.com/office/drawing/2014/main" id="{F532822A-B2A6-514E-99E2-BD77AE0B0E55}"/>
              </a:ext>
            </a:extLst>
          </p:cNvPr>
          <p:cNvSpPr>
            <a:spLocks noGrp="1"/>
          </p:cNvSpPr>
          <p:nvPr>
            <p:ph type="title"/>
          </p:nvPr>
        </p:nvSpPr>
        <p:spPr/>
        <p:txBody>
          <a:bodyPr/>
          <a:lstStyle/>
          <a:p>
            <a:r>
              <a:rPr lang="en-US"/>
              <a:t>Click to edit Master title style</a:t>
            </a:r>
          </a:p>
        </p:txBody>
      </p:sp>
      <p:sp>
        <p:nvSpPr>
          <p:cNvPr id="10" name="Text Placeholder 7">
            <a:extLst>
              <a:ext uri="{FF2B5EF4-FFF2-40B4-BE49-F238E27FC236}">
                <a16:creationId xmlns:a16="http://schemas.microsoft.com/office/drawing/2014/main" id="{01F9FDD8-00D8-D849-96CA-3D0135160B37}"/>
              </a:ext>
            </a:extLst>
          </p:cNvPr>
          <p:cNvSpPr>
            <a:spLocks noGrp="1"/>
          </p:cNvSpPr>
          <p:nvPr>
            <p:ph type="body" sz="quarter" idx="14" hasCustomPrompt="1"/>
          </p:nvPr>
        </p:nvSpPr>
        <p:spPr>
          <a:xfrm>
            <a:off x="62255400" y="476250"/>
            <a:ext cx="6532562" cy="5949950"/>
          </a:xfrm>
        </p:spPr>
        <p:txBody>
          <a:bodyPr/>
          <a:lstStyle/>
          <a:p>
            <a:pPr lvl="4"/>
            <a:r>
              <a:rPr lang="en-US" dirty="0"/>
              <a:t>Fifth level</a:t>
            </a:r>
          </a:p>
        </p:txBody>
      </p:sp>
    </p:spTree>
    <p:extLst>
      <p:ext uri="{BB962C8B-B14F-4D97-AF65-F5344CB8AC3E}">
        <p14:creationId xmlns:p14="http://schemas.microsoft.com/office/powerpoint/2010/main" val="446411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text (split background)2">
    <p:spTree>
      <p:nvGrpSpPr>
        <p:cNvPr id="1" name=""/>
        <p:cNvGrpSpPr/>
        <p:nvPr/>
      </p:nvGrpSpPr>
      <p:grpSpPr>
        <a:xfrm>
          <a:off x="0" y="0"/>
          <a:ext cx="0" cy="0"/>
          <a:chOff x="0" y="0"/>
          <a:chExt cx="0" cy="0"/>
        </a:xfrm>
      </p:grpSpPr>
      <p:sp>
        <p:nvSpPr>
          <p:cNvPr id="7" name="Black rectangle">
            <a:extLst>
              <a:ext uri="{FF2B5EF4-FFF2-40B4-BE49-F238E27FC236}">
                <a16:creationId xmlns:a16="http://schemas.microsoft.com/office/drawing/2014/main" id="{612CE115-19C6-174D-97D1-85AD78D8BEA7}"/>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bg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59DB4AB-4E6B-8E47-B9C6-EC54A976F70A}"/>
              </a:ext>
            </a:extLst>
          </p:cNvPr>
          <p:cNvSpPr>
            <a:spLocks noGrp="1"/>
          </p:cNvSpPr>
          <p:nvPr>
            <p:ph type="body" sz="quarter" idx="13"/>
          </p:nvPr>
        </p:nvSpPr>
        <p:spPr>
          <a:xfrm>
            <a:off x="54602063" y="476250"/>
            <a:ext cx="65325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8">
            <a:extLst>
              <a:ext uri="{FF2B5EF4-FFF2-40B4-BE49-F238E27FC236}">
                <a16:creationId xmlns:a16="http://schemas.microsoft.com/office/drawing/2014/main" id="{F532822A-B2A6-514E-99E2-BD77AE0B0E55}"/>
              </a:ext>
            </a:extLst>
          </p:cNvPr>
          <p:cNvSpPr>
            <a:spLocks noGrp="1"/>
          </p:cNvSpPr>
          <p:nvPr>
            <p:ph type="title"/>
          </p:nvPr>
        </p:nvSpPr>
        <p:spPr/>
        <p:txBody>
          <a:bodyPr/>
          <a:lstStyle/>
          <a:p>
            <a:r>
              <a:rPr lang="en-US"/>
              <a:t>Click to edit Master title style</a:t>
            </a:r>
          </a:p>
        </p:txBody>
      </p:sp>
      <p:sp>
        <p:nvSpPr>
          <p:cNvPr id="10" name="Text Placeholder 7">
            <a:extLst>
              <a:ext uri="{FF2B5EF4-FFF2-40B4-BE49-F238E27FC236}">
                <a16:creationId xmlns:a16="http://schemas.microsoft.com/office/drawing/2014/main" id="{01F9FDD8-00D8-D849-96CA-3D0135160B37}"/>
              </a:ext>
            </a:extLst>
          </p:cNvPr>
          <p:cNvSpPr>
            <a:spLocks noGrp="1"/>
          </p:cNvSpPr>
          <p:nvPr>
            <p:ph type="body" sz="quarter" idx="14" hasCustomPrompt="1"/>
          </p:nvPr>
        </p:nvSpPr>
        <p:spPr>
          <a:xfrm>
            <a:off x="62255400" y="476250"/>
            <a:ext cx="6532562" cy="5949950"/>
          </a:xfrm>
        </p:spPr>
        <p:txBody>
          <a:bodyPr/>
          <a:lstStyle/>
          <a:p>
            <a:pPr lvl="4"/>
            <a:r>
              <a:rPr lang="en-US" dirty="0"/>
              <a:t>Fifth level</a:t>
            </a:r>
          </a:p>
        </p:txBody>
      </p:sp>
    </p:spTree>
    <p:extLst>
      <p:ext uri="{BB962C8B-B14F-4D97-AF65-F5344CB8AC3E}">
        <p14:creationId xmlns:p14="http://schemas.microsoft.com/office/powerpoint/2010/main" val="1128790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7968600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text (split background)3">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A5471564-4086-524C-AA3F-57D1DD848F4C}"/>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27090254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mall title, text (split background)3">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A5471564-4086-524C-AA3F-57D1DD848F4C}"/>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2432303"/>
            <a:ext cx="8284464" cy="6531587"/>
          </a:xfrm>
        </p:spPr>
        <p:txBody>
          <a:bodyPr/>
          <a:lstStyle/>
          <a:p>
            <a:r>
              <a:rPr lang="en-US" dirty="0"/>
              <a:t>Click to edit Master title style</a:t>
            </a:r>
          </a:p>
        </p:txBody>
      </p:sp>
      <p:sp>
        <p:nvSpPr>
          <p:cNvPr id="8" name="Text Placeholder 1"/>
          <p:cNvSpPr>
            <a:spLocks noGrp="1"/>
          </p:cNvSpPr>
          <p:nvPr>
            <p:ph type="body" sz="quarter" idx="13" hasCustomPrompt="1"/>
          </p:nvPr>
        </p:nvSpPr>
        <p:spPr>
          <a:xfrm>
            <a:off x="438912" y="402336"/>
            <a:ext cx="8289452" cy="1080100"/>
          </a:xfrm>
        </p:spPr>
        <p:txBody>
          <a:bodyPr/>
          <a:lstStyle/>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7A9592F-5A0F-1443-B081-865403F1DB5E}"/>
              </a:ext>
            </a:extLst>
          </p:cNvPr>
          <p:cNvSpPr>
            <a:spLocks noGrp="1"/>
          </p:cNvSpPr>
          <p:nvPr>
            <p:ph type="body" sz="quarter" idx="14"/>
          </p:nvPr>
        </p:nvSpPr>
        <p:spPr>
          <a:xfrm>
            <a:off x="54211538" y="476250"/>
            <a:ext cx="53546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6">
            <a:extLst>
              <a:ext uri="{FF2B5EF4-FFF2-40B4-BE49-F238E27FC236}">
                <a16:creationId xmlns:a16="http://schemas.microsoft.com/office/drawing/2014/main" id="{18604AF8-B8A2-9A46-96DF-F8A14242626C}"/>
              </a:ext>
            </a:extLst>
          </p:cNvPr>
          <p:cNvSpPr>
            <a:spLocks noGrp="1"/>
          </p:cNvSpPr>
          <p:nvPr>
            <p:ph type="body" sz="quarter" idx="15" hasCustomPrompt="1"/>
          </p:nvPr>
        </p:nvSpPr>
        <p:spPr>
          <a:xfrm>
            <a:off x="60883800" y="476250"/>
            <a:ext cx="5354637" cy="5949950"/>
          </a:xfrm>
        </p:spPr>
        <p:txBody>
          <a:bodyPr/>
          <a:lstStyle/>
          <a:p>
            <a:pPr lvl="4"/>
            <a:r>
              <a:rPr lang="en-US" dirty="0"/>
              <a:t>Fifth level</a:t>
            </a:r>
          </a:p>
        </p:txBody>
      </p:sp>
    </p:spTree>
    <p:extLst>
      <p:ext uri="{BB962C8B-B14F-4D97-AF65-F5344CB8AC3E}">
        <p14:creationId xmlns:p14="http://schemas.microsoft.com/office/powerpoint/2010/main" val="359530810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text (split background)4">
    <p:spTree>
      <p:nvGrpSpPr>
        <p:cNvPr id="1" name=""/>
        <p:cNvGrpSpPr/>
        <p:nvPr/>
      </p:nvGrpSpPr>
      <p:grpSpPr>
        <a:xfrm>
          <a:off x="0" y="0"/>
          <a:ext cx="0" cy="0"/>
          <a:chOff x="0" y="0"/>
          <a:chExt cx="0" cy="0"/>
        </a:xfrm>
      </p:grpSpPr>
      <p:sp>
        <p:nvSpPr>
          <p:cNvPr id="10" name="Black rectangle">
            <a:extLst>
              <a:ext uri="{FF2B5EF4-FFF2-40B4-BE49-F238E27FC236}">
                <a16:creationId xmlns:a16="http://schemas.microsoft.com/office/drawing/2014/main" id="{952B24A4-6256-9F4B-A64E-0E09E587D7B3}"/>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bg1"/>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628ADE06-A747-0047-B968-869010C52509}"/>
              </a:ext>
            </a:extLst>
          </p:cNvPr>
          <p:cNvSpPr>
            <a:spLocks noGrp="1"/>
          </p:cNvSpPr>
          <p:nvPr>
            <p:ph type="body" sz="quarter" idx="14"/>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642F6D0C-CAE5-3442-AD02-0B2E542CC515}"/>
              </a:ext>
            </a:extLst>
          </p:cNvPr>
          <p:cNvSpPr>
            <a:spLocks noGrp="1"/>
          </p:cNvSpPr>
          <p:nvPr>
            <p:ph type="body" sz="quarter" idx="15" hasCustomPrompt="1"/>
          </p:nvPr>
        </p:nvSpPr>
        <p:spPr>
          <a:xfrm>
            <a:off x="61569600" y="476250"/>
            <a:ext cx="5354638" cy="5949950"/>
          </a:xfrm>
        </p:spPr>
        <p:txBody>
          <a:bodyPr/>
          <a:lstStyle/>
          <a:p>
            <a:pPr lvl="4"/>
            <a:r>
              <a:rPr lang="en-US" dirty="0"/>
              <a:t>Fifth level</a:t>
            </a:r>
          </a:p>
        </p:txBody>
      </p:sp>
    </p:spTree>
    <p:extLst>
      <p:ext uri="{BB962C8B-B14F-4D97-AF65-F5344CB8AC3E}">
        <p14:creationId xmlns:p14="http://schemas.microsoft.com/office/powerpoint/2010/main" val="21198108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5DCB432-EDF0-284A-BEAD-299DA18914CD}"/>
              </a:ext>
            </a:extLst>
          </p:cNvPr>
          <p:cNvSpPr>
            <a:spLocks noGrp="1"/>
          </p:cNvSpPr>
          <p:nvPr>
            <p:ph type="body" sz="quarter" idx="15"/>
          </p:nvPr>
        </p:nvSpPr>
        <p:spPr>
          <a:xfrm>
            <a:off x="555164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8C0B9F8-77CC-A547-9400-A161B78867DC}"/>
              </a:ext>
            </a:extLst>
          </p:cNvPr>
          <p:cNvSpPr>
            <a:spLocks noGrp="1"/>
          </p:cNvSpPr>
          <p:nvPr>
            <p:ph type="body" sz="quarter" idx="16" hasCustomPrompt="1"/>
          </p:nvPr>
        </p:nvSpPr>
        <p:spPr>
          <a:xfrm>
            <a:off x="61950600" y="476250"/>
            <a:ext cx="4703762" cy="5949950"/>
          </a:xfrm>
        </p:spPr>
        <p:txBody>
          <a:bodyPr/>
          <a:lstStyle/>
          <a:p>
            <a:pPr lvl="4"/>
            <a:r>
              <a:rPr lang="en-US" dirty="0"/>
              <a:t>Fifth level</a:t>
            </a:r>
          </a:p>
        </p:txBody>
      </p:sp>
      <p:sp>
        <p:nvSpPr>
          <p:cNvPr id="10" name="Text Placeholder 9">
            <a:extLst>
              <a:ext uri="{FF2B5EF4-FFF2-40B4-BE49-F238E27FC236}">
                <a16:creationId xmlns:a16="http://schemas.microsoft.com/office/drawing/2014/main" id="{61BAA2EA-A5AF-A641-9267-EFB10572DFC8}"/>
              </a:ext>
            </a:extLst>
          </p:cNvPr>
          <p:cNvSpPr>
            <a:spLocks noGrp="1"/>
          </p:cNvSpPr>
          <p:nvPr>
            <p:ph type="body" sz="quarter" idx="17"/>
          </p:nvPr>
        </p:nvSpPr>
        <p:spPr>
          <a:xfrm>
            <a:off x="55452963" y="1689100"/>
            <a:ext cx="4897437" cy="6013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0446870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mall 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2518215"/>
            <a:ext cx="8284464" cy="6481323"/>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5DCB432-EDF0-284A-BEAD-299DA18914CD}"/>
              </a:ext>
            </a:extLst>
          </p:cNvPr>
          <p:cNvSpPr>
            <a:spLocks noGrp="1"/>
          </p:cNvSpPr>
          <p:nvPr>
            <p:ph type="body" sz="quarter" idx="15"/>
          </p:nvPr>
        </p:nvSpPr>
        <p:spPr>
          <a:xfrm>
            <a:off x="55516463" y="476250"/>
            <a:ext cx="470376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8C0B9F8-77CC-A547-9400-A161B78867DC}"/>
              </a:ext>
            </a:extLst>
          </p:cNvPr>
          <p:cNvSpPr>
            <a:spLocks noGrp="1"/>
          </p:cNvSpPr>
          <p:nvPr>
            <p:ph type="body" sz="quarter" idx="16" hasCustomPrompt="1"/>
          </p:nvPr>
        </p:nvSpPr>
        <p:spPr>
          <a:xfrm>
            <a:off x="61950600" y="476250"/>
            <a:ext cx="4703762" cy="5949950"/>
          </a:xfrm>
        </p:spPr>
        <p:txBody>
          <a:bodyPr/>
          <a:lstStyle/>
          <a:p>
            <a:pPr lvl="4"/>
            <a:r>
              <a:rPr lang="en-US" dirty="0"/>
              <a:t>Fifth level</a:t>
            </a:r>
          </a:p>
        </p:txBody>
      </p:sp>
      <p:sp>
        <p:nvSpPr>
          <p:cNvPr id="10" name="Text Placeholder 9">
            <a:extLst>
              <a:ext uri="{FF2B5EF4-FFF2-40B4-BE49-F238E27FC236}">
                <a16:creationId xmlns:a16="http://schemas.microsoft.com/office/drawing/2014/main" id="{61BAA2EA-A5AF-A641-9267-EFB10572DFC8}"/>
              </a:ext>
            </a:extLst>
          </p:cNvPr>
          <p:cNvSpPr>
            <a:spLocks noGrp="1"/>
          </p:cNvSpPr>
          <p:nvPr>
            <p:ph type="body" sz="quarter" idx="17"/>
          </p:nvPr>
        </p:nvSpPr>
        <p:spPr>
          <a:xfrm>
            <a:off x="55452963" y="1689100"/>
            <a:ext cx="4897437" cy="6013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A43E86D7-2BBE-5D44-A6DD-8528D8BEE0E2}"/>
              </a:ext>
            </a:extLst>
          </p:cNvPr>
          <p:cNvSpPr>
            <a:spLocks noGrp="1"/>
          </p:cNvSpPr>
          <p:nvPr>
            <p:ph type="body" sz="quarter" idx="18"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38969011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DC58CFDF-73BA-C343-9DC4-2D4C8B1F7E71}"/>
              </a:ext>
            </a:extLst>
          </p:cNvPr>
          <p:cNvSpPr>
            <a:spLocks noGrp="1"/>
          </p:cNvSpPr>
          <p:nvPr>
            <p:ph type="body" sz="quarter" idx="12"/>
          </p:nvPr>
        </p:nvSpPr>
        <p:spPr>
          <a:xfrm>
            <a:off x="53949600" y="476250"/>
            <a:ext cx="5878513"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a:extLst>
              <a:ext uri="{FF2B5EF4-FFF2-40B4-BE49-F238E27FC236}">
                <a16:creationId xmlns:a16="http://schemas.microsoft.com/office/drawing/2014/main" id="{A44A5FE6-A94E-ED41-9E51-1A87146C4DDF}"/>
              </a:ext>
            </a:extLst>
          </p:cNvPr>
          <p:cNvSpPr>
            <a:spLocks noGrp="1"/>
          </p:cNvSpPr>
          <p:nvPr>
            <p:ph type="body" sz="quarter" idx="13" hasCustomPrompt="1"/>
          </p:nvPr>
        </p:nvSpPr>
        <p:spPr>
          <a:xfrm>
            <a:off x="62103000" y="476250"/>
            <a:ext cx="5878513"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E5806B95-0E4F-0945-8F61-DE95EB2486F7}"/>
              </a:ext>
            </a:extLst>
          </p:cNvPr>
          <p:cNvSpPr>
            <a:spLocks noGrp="1"/>
          </p:cNvSpPr>
          <p:nvPr>
            <p:ph type="body" sz="quarter" idx="14"/>
          </p:nvPr>
        </p:nvSpPr>
        <p:spPr>
          <a:xfrm>
            <a:off x="54027388" y="3052763"/>
            <a:ext cx="5997575" cy="534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762F3FDD-ACF4-FB4F-81AA-10F751A0D548}"/>
              </a:ext>
            </a:extLst>
          </p:cNvPr>
          <p:cNvSpPr>
            <a:spLocks noGrp="1"/>
          </p:cNvSpPr>
          <p:nvPr>
            <p:ph type="body" sz="quarter" idx="15"/>
          </p:nvPr>
        </p:nvSpPr>
        <p:spPr>
          <a:xfrm>
            <a:off x="54151213" y="4991100"/>
            <a:ext cx="5827712" cy="56403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037231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E853052-8813-6A46-89BC-BD9F1C3B1E96}"/>
              </a:ext>
            </a:extLst>
          </p:cNvPr>
          <p:cNvSpPr>
            <a:spLocks noGrp="1"/>
          </p:cNvSpPr>
          <p:nvPr>
            <p:ph type="body" sz="quarter" idx="12"/>
          </p:nvPr>
        </p:nvSpPr>
        <p:spPr>
          <a:xfrm>
            <a:off x="54602063" y="476250"/>
            <a:ext cx="5618162"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5">
            <a:extLst>
              <a:ext uri="{FF2B5EF4-FFF2-40B4-BE49-F238E27FC236}">
                <a16:creationId xmlns:a16="http://schemas.microsoft.com/office/drawing/2014/main" id="{DCF2BA5E-0F85-B640-A772-0BD45A725320}"/>
              </a:ext>
            </a:extLst>
          </p:cNvPr>
          <p:cNvSpPr>
            <a:spLocks noGrp="1"/>
          </p:cNvSpPr>
          <p:nvPr>
            <p:ph type="body" sz="quarter" idx="13" hasCustomPrompt="1"/>
          </p:nvPr>
        </p:nvSpPr>
        <p:spPr>
          <a:xfrm>
            <a:off x="62103000" y="476250"/>
            <a:ext cx="5618162"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622E38DD-1519-F54B-9AED-AA1FDF0DC64E}"/>
              </a:ext>
            </a:extLst>
          </p:cNvPr>
          <p:cNvSpPr>
            <a:spLocks noGrp="1"/>
          </p:cNvSpPr>
          <p:nvPr>
            <p:ph type="body" sz="quarter" idx="14"/>
          </p:nvPr>
        </p:nvSpPr>
        <p:spPr>
          <a:xfrm>
            <a:off x="54575075" y="3863975"/>
            <a:ext cx="5872163" cy="40528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3F77F70C-D582-0246-A01C-DB36DA5F68FB}"/>
              </a:ext>
            </a:extLst>
          </p:cNvPr>
          <p:cNvSpPr>
            <a:spLocks noGrp="1"/>
          </p:cNvSpPr>
          <p:nvPr>
            <p:ph type="body" sz="quarter" idx="15"/>
          </p:nvPr>
        </p:nvSpPr>
        <p:spPr>
          <a:xfrm>
            <a:off x="54575075" y="7002463"/>
            <a:ext cx="5872163" cy="329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61747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p:nvPr>
        </p:nvSpPr>
        <p:spPr>
          <a:xfrm>
            <a:off x="9144000" y="5145087"/>
            <a:ext cx="9144000" cy="5151439"/>
          </a:xfrm>
          <a:solidFill>
            <a:srgbClr val="0530AD"/>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12859566-F04F-904A-BA96-5EDD680B4B36}"/>
              </a:ext>
            </a:extLst>
          </p:cNvPr>
          <p:cNvSpPr>
            <a:spLocks noGrp="1"/>
          </p:cNvSpPr>
          <p:nvPr>
            <p:ph type="body" sz="quarter" idx="20"/>
          </p:nvPr>
        </p:nvSpPr>
        <p:spPr>
          <a:xfrm>
            <a:off x="54994175" y="476250"/>
            <a:ext cx="3657600"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5">
            <a:extLst>
              <a:ext uri="{FF2B5EF4-FFF2-40B4-BE49-F238E27FC236}">
                <a16:creationId xmlns:a16="http://schemas.microsoft.com/office/drawing/2014/main" id="{DC9A7D4F-E017-C74B-834E-2548CBEC3D39}"/>
              </a:ext>
            </a:extLst>
          </p:cNvPr>
          <p:cNvSpPr>
            <a:spLocks noGrp="1"/>
          </p:cNvSpPr>
          <p:nvPr>
            <p:ph type="body" sz="quarter" idx="21" hasCustomPrompt="1"/>
          </p:nvPr>
        </p:nvSpPr>
        <p:spPr>
          <a:xfrm>
            <a:off x="62179200" y="476250"/>
            <a:ext cx="3657600" cy="5949950"/>
          </a:xfrm>
        </p:spPr>
        <p:txBody>
          <a:bodyPr/>
          <a:lstStyle/>
          <a:p>
            <a:pPr lvl="4"/>
            <a:r>
              <a:rPr lang="en-US" dirty="0"/>
              <a:t>Fifth level</a:t>
            </a:r>
          </a:p>
        </p:txBody>
      </p:sp>
    </p:spTree>
    <p:extLst>
      <p:ext uri="{BB962C8B-B14F-4D97-AF65-F5344CB8AC3E}">
        <p14:creationId xmlns:p14="http://schemas.microsoft.com/office/powerpoint/2010/main" val="178280836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8288000" cy="2555064"/>
          </a:xfrm>
          <a:solidFill>
            <a:schemeClr val="tx2"/>
          </a:solidFill>
        </p:spPr>
        <p:txBody>
          <a:bodyPr lIns="420624" tIns="411480" rIns="420624" bIns="420624"/>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555064"/>
            <a:ext cx="18288000" cy="7741461"/>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FECBB25E-9A1D-0145-9688-BB3BBA212C5F}"/>
              </a:ext>
            </a:extLst>
          </p:cNvPr>
          <p:cNvSpPr>
            <a:spLocks noGrp="1"/>
          </p:cNvSpPr>
          <p:nvPr>
            <p:ph type="body" sz="quarter" idx="13"/>
          </p:nvPr>
        </p:nvSpPr>
        <p:spPr>
          <a:xfrm>
            <a:off x="54079775" y="476250"/>
            <a:ext cx="5486400"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4A63B601-ADA2-2745-B51C-68FE98F94277}"/>
              </a:ext>
            </a:extLst>
          </p:cNvPr>
          <p:cNvSpPr>
            <a:spLocks noGrp="1"/>
          </p:cNvSpPr>
          <p:nvPr>
            <p:ph type="body" sz="quarter" idx="14" hasCustomPrompt="1"/>
          </p:nvPr>
        </p:nvSpPr>
        <p:spPr>
          <a:xfrm>
            <a:off x="60731400" y="476250"/>
            <a:ext cx="5486400" cy="5949950"/>
          </a:xfrm>
        </p:spPr>
        <p:txBody>
          <a:bodyPr/>
          <a:lstStyle/>
          <a:p>
            <a:pPr lvl="4"/>
            <a:r>
              <a:rPr lang="en-US" dirty="0"/>
              <a:t>Fifth level</a:t>
            </a:r>
          </a:p>
        </p:txBody>
      </p:sp>
    </p:spTree>
    <p:extLst>
      <p:ext uri="{BB962C8B-B14F-4D97-AF65-F5344CB8AC3E}">
        <p14:creationId xmlns:p14="http://schemas.microsoft.com/office/powerpoint/2010/main" val="692425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305677"/>
          </a:xfrm>
        </p:spPr>
        <p:txBody>
          <a:bodyPr lIns="91440" tIns="91440" rIns="91440" bIns="91440"/>
          <a:lstStyle/>
          <a:p>
            <a:r>
              <a:rPr lang="en-US" dirty="0"/>
              <a:t>Drag picture to placeholder or click icon to add</a:t>
            </a:r>
          </a:p>
        </p:txBody>
      </p:sp>
      <p:sp>
        <p:nvSpPr>
          <p:cNvPr id="6" name="Text Placeholder"/>
          <p:cNvSpPr>
            <a:spLocks noGrp="1"/>
          </p:cNvSpPr>
          <p:nvPr>
            <p:ph type="body" sz="quarter" idx="12"/>
          </p:nvPr>
        </p:nvSpPr>
        <p:spPr>
          <a:xfrm>
            <a:off x="-5" y="5148262"/>
            <a:ext cx="4572006" cy="5148263"/>
          </a:xfrm>
          <a:solidFill>
            <a:schemeClr val="tx2"/>
          </a:solidFill>
        </p:spPr>
        <p:txBody>
          <a:bodyPr lIns="457200" tIns="384048" rIns="457200" bIns="228600"/>
          <a:lstStyle>
            <a:lvl1pPr>
              <a:buClr>
                <a:schemeClr val="tx1"/>
              </a:buClr>
              <a:defRPr>
                <a:solidFill>
                  <a:schemeClr val="tx1"/>
                </a:solidFill>
              </a:defRPr>
            </a:lvl1pPr>
            <a:lvl2pPr>
              <a:buClr>
                <a:schemeClr val="tx1"/>
              </a:buClr>
              <a:defRPr sz="2000">
                <a:solidFill>
                  <a:schemeClr val="tx1"/>
                </a:solidFill>
              </a:defRPr>
            </a:lvl2pPr>
            <a:lvl3pPr>
              <a:buClr>
                <a:schemeClr val="tx1"/>
              </a:buClr>
              <a:defRPr sz="2000">
                <a:solidFill>
                  <a:schemeClr val="tx1"/>
                </a:solidFill>
              </a:defRPr>
            </a:lvl3pPr>
            <a:lvl4pPr>
              <a:buClr>
                <a:schemeClr val="tx1"/>
              </a:buClr>
              <a:defRPr sz="2000">
                <a:solidFill>
                  <a:schemeClr val="tx1"/>
                </a:solidFill>
              </a:defRPr>
            </a:lvl4pPr>
            <a:lvl5pPr>
              <a:buClr>
                <a:schemeClr val="tx1"/>
              </a:buClr>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2F355348-8031-B94E-A645-CA2823CD93C2}"/>
              </a:ext>
            </a:extLst>
          </p:cNvPr>
          <p:cNvSpPr>
            <a:spLocks noGrp="1"/>
          </p:cNvSpPr>
          <p:nvPr>
            <p:ph type="body" sz="quarter" idx="15"/>
          </p:nvPr>
        </p:nvSpPr>
        <p:spPr>
          <a:xfrm>
            <a:off x="54471888" y="476250"/>
            <a:ext cx="6008687"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4">
            <a:extLst>
              <a:ext uri="{FF2B5EF4-FFF2-40B4-BE49-F238E27FC236}">
                <a16:creationId xmlns:a16="http://schemas.microsoft.com/office/drawing/2014/main" id="{B789B48E-5FE3-734F-A4CE-BC960834795D}"/>
              </a:ext>
            </a:extLst>
          </p:cNvPr>
          <p:cNvSpPr>
            <a:spLocks noGrp="1"/>
          </p:cNvSpPr>
          <p:nvPr>
            <p:ph type="body" sz="quarter" idx="16" hasCustomPrompt="1"/>
          </p:nvPr>
        </p:nvSpPr>
        <p:spPr>
          <a:xfrm>
            <a:off x="62255400" y="476250"/>
            <a:ext cx="6008687" cy="7226300"/>
          </a:xfrm>
        </p:spPr>
        <p:txBody>
          <a:bodyPr/>
          <a:lstStyle/>
          <a:p>
            <a:pPr lvl="4"/>
            <a:r>
              <a:rPr lang="en-US" dirty="0"/>
              <a:t>Fifth level</a:t>
            </a:r>
          </a:p>
        </p:txBody>
      </p:sp>
    </p:spTree>
    <p:extLst>
      <p:ext uri="{BB962C8B-B14F-4D97-AF65-F5344CB8AC3E}">
        <p14:creationId xmlns:p14="http://schemas.microsoft.com/office/powerpoint/2010/main" val="19318794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dark gry">
    <p:bg>
      <p:bgPr>
        <a:solidFill>
          <a:srgbClr val="3D3D3D"/>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68798438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489471"/>
            <a:ext cx="12801600"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A3DF85D5-41CA-C045-A95F-EB0A47FFC774}"/>
              </a:ext>
            </a:extLst>
          </p:cNvPr>
          <p:cNvSpPr>
            <a:spLocks noGrp="1"/>
          </p:cNvSpPr>
          <p:nvPr>
            <p:ph type="body" sz="quarter" idx="14"/>
          </p:nvPr>
        </p:nvSpPr>
        <p:spPr>
          <a:xfrm>
            <a:off x="54602063" y="476250"/>
            <a:ext cx="4833937" cy="59499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7">
            <a:extLst>
              <a:ext uri="{FF2B5EF4-FFF2-40B4-BE49-F238E27FC236}">
                <a16:creationId xmlns:a16="http://schemas.microsoft.com/office/drawing/2014/main" id="{43642C1B-C9C9-D846-87A8-802CD007D416}"/>
              </a:ext>
            </a:extLst>
          </p:cNvPr>
          <p:cNvSpPr>
            <a:spLocks noGrp="1"/>
          </p:cNvSpPr>
          <p:nvPr>
            <p:ph type="body" sz="quarter" idx="15" hasCustomPrompt="1"/>
          </p:nvPr>
        </p:nvSpPr>
        <p:spPr>
          <a:xfrm>
            <a:off x="60350400" y="476250"/>
            <a:ext cx="4833937" cy="5949950"/>
          </a:xfrm>
        </p:spPr>
        <p:txBody>
          <a:bodyPr/>
          <a:lstStyle/>
          <a:p>
            <a:pPr lvl="4"/>
            <a:r>
              <a:rPr lang="en-US" dirty="0"/>
              <a:t>Fifth level</a:t>
            </a:r>
          </a:p>
        </p:txBody>
      </p:sp>
    </p:spTree>
    <p:extLst>
      <p:ext uri="{BB962C8B-B14F-4D97-AF65-F5344CB8AC3E}">
        <p14:creationId xmlns:p14="http://schemas.microsoft.com/office/powerpoint/2010/main" val="103605913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C24F025F-D182-8642-9B67-E9A5FAADE6BF}"/>
              </a:ext>
            </a:extLst>
          </p:cNvPr>
          <p:cNvSpPr>
            <a:spLocks noGrp="1"/>
          </p:cNvSpPr>
          <p:nvPr>
            <p:ph type="body" sz="quarter" idx="13"/>
          </p:nvPr>
        </p:nvSpPr>
        <p:spPr>
          <a:xfrm>
            <a:off x="54211538" y="0"/>
            <a:ext cx="5746750"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E9A91E97-90E3-2544-A1AA-EFC7A284C043}"/>
              </a:ext>
            </a:extLst>
          </p:cNvPr>
          <p:cNvSpPr>
            <a:spLocks noGrp="1"/>
          </p:cNvSpPr>
          <p:nvPr>
            <p:ph type="body" sz="quarter" idx="14" hasCustomPrompt="1"/>
          </p:nvPr>
        </p:nvSpPr>
        <p:spPr>
          <a:xfrm>
            <a:off x="60655200" y="0"/>
            <a:ext cx="5746750" cy="6426200"/>
          </a:xfrm>
        </p:spPr>
        <p:txBody>
          <a:bodyPr/>
          <a:lstStyle/>
          <a:p>
            <a:pPr lvl="4"/>
            <a:r>
              <a:rPr lang="en-US" dirty="0"/>
              <a:t>Fifth level</a:t>
            </a:r>
          </a:p>
        </p:txBody>
      </p:sp>
    </p:spTree>
    <p:extLst>
      <p:ext uri="{BB962C8B-B14F-4D97-AF65-F5344CB8AC3E}">
        <p14:creationId xmlns:p14="http://schemas.microsoft.com/office/powerpoint/2010/main" val="158988199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10912" y="2489471"/>
            <a:ext cx="3675888" cy="65104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dirty="0"/>
              <a:t>IBM Integration / © 2020 IBM Corporation</a:t>
            </a:r>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6D6819F2-68EE-5642-B338-1CED66624C14}"/>
              </a:ext>
            </a:extLst>
          </p:cNvPr>
          <p:cNvSpPr>
            <a:spLocks noGrp="1"/>
          </p:cNvSpPr>
          <p:nvPr>
            <p:ph type="body" sz="quarter" idx="16"/>
          </p:nvPr>
        </p:nvSpPr>
        <p:spPr>
          <a:xfrm>
            <a:off x="54602063" y="0"/>
            <a:ext cx="50958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A03923F9-0073-C44D-A776-7BD0085F4C95}"/>
              </a:ext>
            </a:extLst>
          </p:cNvPr>
          <p:cNvSpPr>
            <a:spLocks noGrp="1"/>
          </p:cNvSpPr>
          <p:nvPr>
            <p:ph type="body" sz="quarter" idx="17" hasCustomPrompt="1"/>
          </p:nvPr>
        </p:nvSpPr>
        <p:spPr>
          <a:xfrm>
            <a:off x="62103000" y="0"/>
            <a:ext cx="5095875" cy="6426200"/>
          </a:xfrm>
        </p:spPr>
        <p:txBody>
          <a:bodyPr/>
          <a:lstStyle/>
          <a:p>
            <a:pPr lvl="4"/>
            <a:r>
              <a:rPr lang="en-US" dirty="0"/>
              <a:t>Fifth level</a:t>
            </a:r>
          </a:p>
        </p:txBody>
      </p:sp>
    </p:spTree>
    <p:extLst>
      <p:ext uri="{BB962C8B-B14F-4D97-AF65-F5344CB8AC3E}">
        <p14:creationId xmlns:p14="http://schemas.microsoft.com/office/powerpoint/2010/main" val="664527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ase study 2: split">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1C7F397D-BB3E-DB46-9D47-E4669BF2E449}"/>
              </a:ext>
            </a:extLst>
          </p:cNvPr>
          <p:cNvSpPr/>
          <p:nvPr userDrawn="1"/>
        </p:nvSpPr>
        <p:spPr>
          <a:xfrm>
            <a:off x="9144000" y="5148262"/>
            <a:ext cx="9144000" cy="5163601"/>
          </a:xfrm>
          <a:prstGeom prst="rect">
            <a:avLst/>
          </a:prstGeom>
          <a:solidFill>
            <a:srgbClr val="FFFFFF"/>
          </a:solidFill>
          <a:ln w="3175">
            <a:miter lim="400000"/>
          </a:ln>
        </p:spPr>
        <p:txBody>
          <a:bodyPr lIns="0" tIns="0" rIns="0" bIns="0" anchor="ctr"/>
          <a:lstStyle/>
          <a:p>
            <a:pPr algn="ctr" defTabSz="619125">
              <a:defRPr sz="3000">
                <a:solidFill>
                  <a:srgbClr val="FFFFFF"/>
                </a:solidFill>
                <a:latin typeface="Helvetica Neue Medium"/>
                <a:ea typeface="Helvetica Neue Medium"/>
                <a:cs typeface="Helvetica Neue Medium"/>
                <a:sym typeface="Helvetica Neue Medium"/>
              </a:defRPr>
            </a:pPr>
            <a:endParaRPr sz="2250"/>
          </a:p>
        </p:txBody>
      </p:sp>
      <p:sp>
        <p:nvSpPr>
          <p:cNvPr id="2" name="Title"/>
          <p:cNvSpPr>
            <a:spLocks noGrp="1"/>
          </p:cNvSpPr>
          <p:nvPr>
            <p:ph type="title"/>
          </p:nvPr>
        </p:nvSpPr>
        <p:spPr>
          <a:xfrm>
            <a:off x="420624" y="1252728"/>
            <a:ext cx="8284464" cy="1737360"/>
          </a:xfrm>
        </p:spPr>
        <p:txBody>
          <a:bodyPr/>
          <a:lstStyle/>
          <a:p>
            <a:r>
              <a:rPr lang="en-US" dirty="0"/>
              <a:t>Click to edit Master title style</a:t>
            </a:r>
          </a:p>
        </p:txBody>
      </p:sp>
      <p:sp>
        <p:nvSpPr>
          <p:cNvPr id="8" name="Text Placeholder 1"/>
          <p:cNvSpPr>
            <a:spLocks noGrp="1"/>
          </p:cNvSpPr>
          <p:nvPr>
            <p:ph type="body" sz="quarter" idx="13"/>
          </p:nvPr>
        </p:nvSpPr>
        <p:spPr>
          <a:xfrm>
            <a:off x="438912" y="3218688"/>
            <a:ext cx="8247888" cy="60899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hasCustomPrompt="1"/>
          </p:nvPr>
        </p:nvSpPr>
        <p:spPr>
          <a:xfrm>
            <a:off x="438912" y="402336"/>
            <a:ext cx="5630584" cy="671090"/>
          </a:xfrm>
        </p:spPr>
        <p:txBody>
          <a:bodyPr/>
          <a:lstStyle/>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6D6819F2-68EE-5642-B338-1CED66624C14}"/>
              </a:ext>
            </a:extLst>
          </p:cNvPr>
          <p:cNvSpPr>
            <a:spLocks noGrp="1"/>
          </p:cNvSpPr>
          <p:nvPr>
            <p:ph type="body" sz="quarter" idx="16"/>
          </p:nvPr>
        </p:nvSpPr>
        <p:spPr>
          <a:xfrm>
            <a:off x="54602063" y="0"/>
            <a:ext cx="5095875" cy="6426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A03923F9-0073-C44D-A776-7BD0085F4C95}"/>
              </a:ext>
            </a:extLst>
          </p:cNvPr>
          <p:cNvSpPr>
            <a:spLocks noGrp="1"/>
          </p:cNvSpPr>
          <p:nvPr>
            <p:ph type="body" sz="quarter" idx="17" hasCustomPrompt="1"/>
          </p:nvPr>
        </p:nvSpPr>
        <p:spPr>
          <a:xfrm>
            <a:off x="62103000" y="0"/>
            <a:ext cx="5095875" cy="6426200"/>
          </a:xfrm>
        </p:spPr>
        <p:txBody>
          <a:bodyPr/>
          <a:lstStyle/>
          <a:p>
            <a:pPr lvl="4"/>
            <a:r>
              <a:rPr lang="en-US" dirty="0"/>
              <a:t>Fifth level</a:t>
            </a:r>
          </a:p>
        </p:txBody>
      </p:sp>
      <p:sp>
        <p:nvSpPr>
          <p:cNvPr id="12" name="Text Placeholder 11">
            <a:extLst>
              <a:ext uri="{FF2B5EF4-FFF2-40B4-BE49-F238E27FC236}">
                <a16:creationId xmlns:a16="http://schemas.microsoft.com/office/drawing/2014/main" id="{F422050C-FE7C-3646-A9A8-5512F118D0ED}"/>
              </a:ext>
            </a:extLst>
          </p:cNvPr>
          <p:cNvSpPr>
            <a:spLocks noGrp="1"/>
          </p:cNvSpPr>
          <p:nvPr>
            <p:ph type="body" sz="quarter" idx="18" hasCustomPrompt="1"/>
          </p:nvPr>
        </p:nvSpPr>
        <p:spPr>
          <a:xfrm>
            <a:off x="9573768" y="5285232"/>
            <a:ext cx="2871216" cy="2807208"/>
          </a:xfrm>
        </p:spPr>
        <p:txBody>
          <a:bodyPr/>
          <a:lstStyle>
            <a:lvl1pPr>
              <a:spcBef>
                <a:spcPts val="0"/>
              </a:spcBef>
              <a:spcAft>
                <a:spcPts val="750"/>
              </a:spcAft>
              <a:defRPr sz="11100" b="1" i="0">
                <a:latin typeface="IBM Plex Mono SemiBold" panose="020B0509050203000203" pitchFamily="49" charset="77"/>
              </a:defRPr>
            </a:lvl1pPr>
            <a:lvl2pPr marL="0" indent="0">
              <a:spcBef>
                <a:spcPts val="0"/>
              </a:spcBef>
              <a:buFontTx/>
              <a:buNone/>
              <a:defRPr/>
            </a:lvl2pPr>
          </a:lstStyle>
          <a:p>
            <a:pPr lvl="0"/>
            <a:r>
              <a:rPr lang="en-US" dirty="0"/>
              <a:t>#x</a:t>
            </a:r>
          </a:p>
          <a:p>
            <a:pPr lvl="1"/>
            <a:r>
              <a:rPr lang="en-US" dirty="0"/>
              <a:t>Second level</a:t>
            </a:r>
          </a:p>
        </p:txBody>
      </p:sp>
      <p:sp>
        <p:nvSpPr>
          <p:cNvPr id="14" name="Text Placeholder 13">
            <a:extLst>
              <a:ext uri="{FF2B5EF4-FFF2-40B4-BE49-F238E27FC236}">
                <a16:creationId xmlns:a16="http://schemas.microsoft.com/office/drawing/2014/main" id="{02E4AB2E-D2DB-A547-B124-191C823412EF}"/>
              </a:ext>
            </a:extLst>
          </p:cNvPr>
          <p:cNvSpPr>
            <a:spLocks noGrp="1"/>
          </p:cNvSpPr>
          <p:nvPr>
            <p:ph type="body" sz="quarter" idx="19" hasCustomPrompt="1"/>
          </p:nvPr>
        </p:nvSpPr>
        <p:spPr>
          <a:xfrm>
            <a:off x="14184313" y="5662613"/>
            <a:ext cx="3657600" cy="3117850"/>
          </a:xfrm>
        </p:spPr>
        <p:txBody>
          <a:bodyPr/>
          <a:lstStyle>
            <a:lvl1pPr marL="173736" indent="-173736">
              <a:spcBef>
                <a:spcPts val="0"/>
              </a:spcBef>
              <a:defRPr sz="2600" b="1" i="1">
                <a:latin typeface="IBM Plex Sans" panose="020B0503050203000203" pitchFamily="34" charset="0"/>
              </a:defRPr>
            </a:lvl1pPr>
            <a:lvl2pPr marL="173736" indent="0">
              <a:spcBef>
                <a:spcPts val="1600"/>
              </a:spcBef>
              <a:defRPr sz="1300" b="1" i="0">
                <a:latin typeface="IBM Plex Sans" panose="020B0503050203000203" pitchFamily="34" charset="0"/>
              </a:defRPr>
            </a:lvl2pPr>
          </a:lstStyle>
          <a:p>
            <a:pPr lvl="0"/>
            <a:r>
              <a:rPr lang="en-US" dirty="0"/>
              <a:t>“Click to edit Master text styles.”</a:t>
            </a:r>
          </a:p>
          <a:p>
            <a:pPr lvl="1"/>
            <a:r>
              <a:rPr lang="en-US" dirty="0"/>
              <a:t> Second level</a:t>
            </a:r>
          </a:p>
        </p:txBody>
      </p:sp>
    </p:spTree>
    <p:extLst>
      <p:ext uri="{BB962C8B-B14F-4D97-AF65-F5344CB8AC3E}">
        <p14:creationId xmlns:p14="http://schemas.microsoft.com/office/powerpoint/2010/main" val="25838710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howcas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AD5B51D-F7D5-CB43-A31F-795197ED667C}"/>
              </a:ext>
            </a:extLst>
          </p:cNvPr>
          <p:cNvSpPr/>
          <p:nvPr userDrawn="1"/>
        </p:nvSpPr>
        <p:spPr bwMode="auto">
          <a:xfrm>
            <a:off x="0" y="7702550"/>
            <a:ext cx="18288000" cy="2593975"/>
          </a:xfrm>
          <a:prstGeom prst="rect">
            <a:avLst/>
          </a:prstGeom>
          <a:solidFill>
            <a:schemeClr val="bg1"/>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pic>
        <p:nvPicPr>
          <p:cNvPr id="12" name="Apple-Macbook-Space-Grey copy.png" descr="Apple-Macbook-Space-Grey copy.png">
            <a:extLst>
              <a:ext uri="{FF2B5EF4-FFF2-40B4-BE49-F238E27FC236}">
                <a16:creationId xmlns:a16="http://schemas.microsoft.com/office/drawing/2014/main" id="{64B034B1-BF69-5740-9C14-FF664B83DB8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728148" y="2329651"/>
            <a:ext cx="11057526" cy="6498340"/>
          </a:xfrm>
          <a:prstGeom prst="rect">
            <a:avLst/>
          </a:prstGeom>
          <a:ln w="12700">
            <a:miter lim="400000"/>
          </a:ln>
        </p:spPr>
      </p:pic>
      <p:sp>
        <p:nvSpPr>
          <p:cNvPr id="8" name="Text Placeholder 1"/>
          <p:cNvSpPr>
            <a:spLocks noGrp="1"/>
          </p:cNvSpPr>
          <p:nvPr>
            <p:ph type="body" sz="quarter" idx="13"/>
          </p:nvPr>
        </p:nvSpPr>
        <p:spPr>
          <a:xfrm>
            <a:off x="438912" y="1239608"/>
            <a:ext cx="6126645" cy="625682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2D5DC9E6-FED1-F24A-B598-2760C1CB43CB}"/>
              </a:ext>
            </a:extLst>
          </p:cNvPr>
          <p:cNvSpPr>
            <a:spLocks noGrp="1"/>
          </p:cNvSpPr>
          <p:nvPr>
            <p:ph type="body" sz="quarter" idx="14" hasCustomPrompt="1"/>
          </p:nvPr>
        </p:nvSpPr>
        <p:spPr>
          <a:xfrm>
            <a:off x="438913" y="402336"/>
            <a:ext cx="5972520" cy="745980"/>
          </a:xfrm>
        </p:spPr>
        <p:txBody>
          <a:bodyPr/>
          <a:lstStyle/>
          <a:p>
            <a:pPr lvl="4"/>
            <a:r>
              <a:rPr lang="en-US" dirty="0"/>
              <a:t>Fifth level</a:t>
            </a:r>
          </a:p>
        </p:txBody>
      </p:sp>
      <p:sp>
        <p:nvSpPr>
          <p:cNvPr id="11" name="Text Placeholder 10">
            <a:extLst>
              <a:ext uri="{FF2B5EF4-FFF2-40B4-BE49-F238E27FC236}">
                <a16:creationId xmlns:a16="http://schemas.microsoft.com/office/drawing/2014/main" id="{E12AAB8C-A181-5944-B209-CE1BF6CB0A49}"/>
              </a:ext>
            </a:extLst>
          </p:cNvPr>
          <p:cNvSpPr>
            <a:spLocks noGrp="1"/>
          </p:cNvSpPr>
          <p:nvPr>
            <p:ph type="body" sz="quarter" idx="15"/>
          </p:nvPr>
        </p:nvSpPr>
        <p:spPr>
          <a:xfrm>
            <a:off x="54733825" y="3863975"/>
            <a:ext cx="3395663" cy="3838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2453560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546F8DC-6A5F-F34C-AE09-B3764DC3B5E8}"/>
              </a:ext>
            </a:extLst>
          </p:cNvPr>
          <p:cNvSpPr>
            <a:spLocks noGrp="1"/>
          </p:cNvSpPr>
          <p:nvPr>
            <p:ph type="body" sz="quarter" idx="15"/>
          </p:nvPr>
        </p:nvSpPr>
        <p:spPr>
          <a:xfrm>
            <a:off x="54733825" y="476250"/>
            <a:ext cx="6138863"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6">
            <a:extLst>
              <a:ext uri="{FF2B5EF4-FFF2-40B4-BE49-F238E27FC236}">
                <a16:creationId xmlns:a16="http://schemas.microsoft.com/office/drawing/2014/main" id="{DEF732E9-68DB-0841-818A-B2AE17E26B4B}"/>
              </a:ext>
            </a:extLst>
          </p:cNvPr>
          <p:cNvSpPr>
            <a:spLocks noGrp="1"/>
          </p:cNvSpPr>
          <p:nvPr>
            <p:ph type="body" sz="quarter" idx="16" hasCustomPrompt="1"/>
          </p:nvPr>
        </p:nvSpPr>
        <p:spPr>
          <a:xfrm>
            <a:off x="62026800" y="476250"/>
            <a:ext cx="6138863" cy="7226300"/>
          </a:xfrm>
        </p:spPr>
        <p:txBody>
          <a:bodyPr/>
          <a:lstStyle/>
          <a:p>
            <a:pPr lvl="4"/>
            <a:r>
              <a:rPr lang="en-US" dirty="0"/>
              <a:t>Fifth level</a:t>
            </a:r>
          </a:p>
        </p:txBody>
      </p:sp>
      <p:sp>
        <p:nvSpPr>
          <p:cNvPr id="9" name="Title 8">
            <a:extLst>
              <a:ext uri="{FF2B5EF4-FFF2-40B4-BE49-F238E27FC236}">
                <a16:creationId xmlns:a16="http://schemas.microsoft.com/office/drawing/2014/main" id="{C28308AE-2845-BF44-BBB8-FB4307F80356}"/>
              </a:ext>
            </a:extLst>
          </p:cNvPr>
          <p:cNvSpPr>
            <a:spLocks noGrp="1"/>
          </p:cNvSpPr>
          <p:nvPr>
            <p:ph type="title"/>
          </p:nvPr>
        </p:nvSpPr>
        <p:spPr/>
        <p:txBody>
          <a:bodyPr/>
          <a:lstStyle/>
          <a:p>
            <a:r>
              <a:rPr lang="en-US"/>
              <a:t>Click to edit Master title style</a:t>
            </a:r>
          </a:p>
        </p:txBody>
      </p:sp>
      <p:sp>
        <p:nvSpPr>
          <p:cNvPr id="14" name="Text Placeholder 13">
            <a:extLst>
              <a:ext uri="{FF2B5EF4-FFF2-40B4-BE49-F238E27FC236}">
                <a16:creationId xmlns:a16="http://schemas.microsoft.com/office/drawing/2014/main" id="{CDE8DA7C-A2EF-FE46-8373-3BE15D7486F3}"/>
              </a:ext>
            </a:extLst>
          </p:cNvPr>
          <p:cNvSpPr>
            <a:spLocks noGrp="1"/>
          </p:cNvSpPr>
          <p:nvPr>
            <p:ph type="body" sz="quarter" idx="17"/>
          </p:nvPr>
        </p:nvSpPr>
        <p:spPr>
          <a:xfrm>
            <a:off x="9600123" y="2527488"/>
            <a:ext cx="8284464" cy="6565392"/>
          </a:xfrm>
        </p:spPr>
        <p:txBody>
          <a:bodyPr/>
          <a:lstStyle>
            <a:lvl1pPr>
              <a:lnSpc>
                <a:spcPct val="90000"/>
              </a:lnSpc>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15">
            <a:extLst>
              <a:ext uri="{FF2B5EF4-FFF2-40B4-BE49-F238E27FC236}">
                <a16:creationId xmlns:a16="http://schemas.microsoft.com/office/drawing/2014/main" id="{2EEE7567-A350-9448-8F29-FF5C9FAB9959}"/>
              </a:ext>
            </a:extLst>
          </p:cNvPr>
          <p:cNvSpPr>
            <a:spLocks noGrp="1"/>
          </p:cNvSpPr>
          <p:nvPr>
            <p:ph type="body" sz="quarter" idx="18"/>
          </p:nvPr>
        </p:nvSpPr>
        <p:spPr>
          <a:xfrm>
            <a:off x="54671913" y="2968625"/>
            <a:ext cx="6084887" cy="5181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17">
            <a:extLst>
              <a:ext uri="{FF2B5EF4-FFF2-40B4-BE49-F238E27FC236}">
                <a16:creationId xmlns:a16="http://schemas.microsoft.com/office/drawing/2014/main" id="{4E07DF5D-AAB7-2B4D-87D6-DD21DAB69081}"/>
              </a:ext>
            </a:extLst>
          </p:cNvPr>
          <p:cNvSpPr>
            <a:spLocks noGrp="1"/>
          </p:cNvSpPr>
          <p:nvPr>
            <p:ph type="body" sz="quarter" idx="19"/>
          </p:nvPr>
        </p:nvSpPr>
        <p:spPr>
          <a:xfrm>
            <a:off x="54740175" y="5148263"/>
            <a:ext cx="6151563" cy="4764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19">
            <a:extLst>
              <a:ext uri="{FF2B5EF4-FFF2-40B4-BE49-F238E27FC236}">
                <a16:creationId xmlns:a16="http://schemas.microsoft.com/office/drawing/2014/main" id="{FE22AA72-1C08-614F-B1E7-90C7B52C27D0}"/>
              </a:ext>
            </a:extLst>
          </p:cNvPr>
          <p:cNvSpPr>
            <a:spLocks noGrp="1"/>
          </p:cNvSpPr>
          <p:nvPr>
            <p:ph type="body" sz="quarter" idx="20"/>
          </p:nvPr>
        </p:nvSpPr>
        <p:spPr>
          <a:xfrm>
            <a:off x="54841775" y="6426200"/>
            <a:ext cx="6073775" cy="4162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21">
            <a:extLst>
              <a:ext uri="{FF2B5EF4-FFF2-40B4-BE49-F238E27FC236}">
                <a16:creationId xmlns:a16="http://schemas.microsoft.com/office/drawing/2014/main" id="{498A26DF-1CA2-DD48-88C9-2A25C2FD70B9}"/>
              </a:ext>
            </a:extLst>
          </p:cNvPr>
          <p:cNvSpPr>
            <a:spLocks noGrp="1"/>
          </p:cNvSpPr>
          <p:nvPr>
            <p:ph type="body" sz="quarter" idx="21"/>
          </p:nvPr>
        </p:nvSpPr>
        <p:spPr>
          <a:xfrm>
            <a:off x="54514750" y="1309688"/>
            <a:ext cx="5932488" cy="4959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23">
            <a:extLst>
              <a:ext uri="{FF2B5EF4-FFF2-40B4-BE49-F238E27FC236}">
                <a16:creationId xmlns:a16="http://schemas.microsoft.com/office/drawing/2014/main" id="{F4B89353-18DA-A34B-B9E8-5346AFA4361E}"/>
              </a:ext>
            </a:extLst>
          </p:cNvPr>
          <p:cNvSpPr>
            <a:spLocks noGrp="1"/>
          </p:cNvSpPr>
          <p:nvPr>
            <p:ph type="body" sz="quarter" idx="22"/>
          </p:nvPr>
        </p:nvSpPr>
        <p:spPr>
          <a:xfrm>
            <a:off x="55200550" y="3116263"/>
            <a:ext cx="5113338" cy="6172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946756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10914" y="402709"/>
            <a:ext cx="12819752"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9F445D3F-DBA8-B241-9ED3-3F0275FF2F91}"/>
              </a:ext>
            </a:extLst>
          </p:cNvPr>
          <p:cNvSpPr>
            <a:spLocks noGrp="1"/>
          </p:cNvSpPr>
          <p:nvPr>
            <p:ph type="body" sz="quarter" idx="14"/>
          </p:nvPr>
        </p:nvSpPr>
        <p:spPr>
          <a:xfrm>
            <a:off x="54471888" y="476250"/>
            <a:ext cx="6400800"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02C551E8-3B62-004A-BB8D-BD72C841DC7B}"/>
              </a:ext>
            </a:extLst>
          </p:cNvPr>
          <p:cNvSpPr>
            <a:spLocks noGrp="1"/>
          </p:cNvSpPr>
          <p:nvPr>
            <p:ph type="title"/>
          </p:nvPr>
        </p:nvSpPr>
        <p:spPr>
          <a:xfrm>
            <a:off x="57635938" y="8999538"/>
            <a:ext cx="8284464" cy="826697"/>
          </a:xfrm>
        </p:spPr>
        <p:txBody>
          <a:bodyPr/>
          <a:lstStyle/>
          <a:p>
            <a:r>
              <a:rPr lang="en-US" dirty="0"/>
              <a:t>Click to edit Master title style</a:t>
            </a:r>
          </a:p>
        </p:txBody>
      </p:sp>
      <p:sp>
        <p:nvSpPr>
          <p:cNvPr id="9" name="Text Placeholder 4">
            <a:extLst>
              <a:ext uri="{FF2B5EF4-FFF2-40B4-BE49-F238E27FC236}">
                <a16:creationId xmlns:a16="http://schemas.microsoft.com/office/drawing/2014/main" id="{405DE41B-8D9C-2148-92AD-01E3DD53ED4F}"/>
              </a:ext>
            </a:extLst>
          </p:cNvPr>
          <p:cNvSpPr>
            <a:spLocks noGrp="1"/>
          </p:cNvSpPr>
          <p:nvPr>
            <p:ph type="body" sz="quarter" idx="15" hasCustomPrompt="1"/>
          </p:nvPr>
        </p:nvSpPr>
        <p:spPr>
          <a:xfrm>
            <a:off x="61569600" y="476250"/>
            <a:ext cx="6400800" cy="7226300"/>
          </a:xfrm>
        </p:spPr>
        <p:txBody>
          <a:bodyPr/>
          <a:lstStyle/>
          <a:p>
            <a:pPr lvl="4"/>
            <a:r>
              <a:rPr lang="en-US" dirty="0"/>
              <a:t>Fifth level</a:t>
            </a:r>
          </a:p>
        </p:txBody>
      </p:sp>
    </p:spTree>
    <p:extLst>
      <p:ext uri="{BB962C8B-B14F-4D97-AF65-F5344CB8AC3E}">
        <p14:creationId xmlns:p14="http://schemas.microsoft.com/office/powerpoint/2010/main" val="21107208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E4680D3C-1C9D-8841-86D9-EDCC2DE78D97}"/>
              </a:ext>
            </a:extLst>
          </p:cNvPr>
          <p:cNvSpPr>
            <a:spLocks noGrp="1"/>
          </p:cNvSpPr>
          <p:nvPr>
            <p:ph type="body" sz="quarter" idx="12"/>
          </p:nvPr>
        </p:nvSpPr>
        <p:spPr>
          <a:xfrm>
            <a:off x="54602063" y="476250"/>
            <a:ext cx="4441825"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240544B4-FB6E-AC48-BB5C-2E3F67E2F994}"/>
              </a:ext>
            </a:extLst>
          </p:cNvPr>
          <p:cNvSpPr>
            <a:spLocks noGrp="1"/>
          </p:cNvSpPr>
          <p:nvPr>
            <p:ph type="title"/>
          </p:nvPr>
        </p:nvSpPr>
        <p:spPr>
          <a:xfrm>
            <a:off x="56773790" y="8377932"/>
            <a:ext cx="8284464" cy="1243211"/>
          </a:xfrm>
        </p:spPr>
        <p:txBody>
          <a:bodyPr/>
          <a:lstStyle/>
          <a:p>
            <a:r>
              <a:rPr lang="en-US" dirty="0"/>
              <a:t>Click to edit Master title style</a:t>
            </a:r>
          </a:p>
        </p:txBody>
      </p:sp>
      <p:sp>
        <p:nvSpPr>
          <p:cNvPr id="7" name="Text Placeholder 4">
            <a:extLst>
              <a:ext uri="{FF2B5EF4-FFF2-40B4-BE49-F238E27FC236}">
                <a16:creationId xmlns:a16="http://schemas.microsoft.com/office/drawing/2014/main" id="{173784EB-4B1A-384C-BC97-CE47684B5827}"/>
              </a:ext>
            </a:extLst>
          </p:cNvPr>
          <p:cNvSpPr>
            <a:spLocks noGrp="1"/>
          </p:cNvSpPr>
          <p:nvPr>
            <p:ph type="body" sz="quarter" idx="13" hasCustomPrompt="1"/>
          </p:nvPr>
        </p:nvSpPr>
        <p:spPr>
          <a:xfrm>
            <a:off x="61112400" y="476250"/>
            <a:ext cx="4441825" cy="5949950"/>
          </a:xfrm>
        </p:spPr>
        <p:txBody>
          <a:bodyPr/>
          <a:lstStyle/>
          <a:p>
            <a:pPr lvl="4"/>
            <a:r>
              <a:rPr lang="en-US" dirty="0"/>
              <a:t>Fifth level</a:t>
            </a:r>
          </a:p>
        </p:txBody>
      </p:sp>
      <p:sp>
        <p:nvSpPr>
          <p:cNvPr id="9" name="Text Placeholder 8">
            <a:extLst>
              <a:ext uri="{FF2B5EF4-FFF2-40B4-BE49-F238E27FC236}">
                <a16:creationId xmlns:a16="http://schemas.microsoft.com/office/drawing/2014/main" id="{A17DC37D-210E-3946-80EC-8638A72924BA}"/>
              </a:ext>
            </a:extLst>
          </p:cNvPr>
          <p:cNvSpPr>
            <a:spLocks noGrp="1"/>
          </p:cNvSpPr>
          <p:nvPr>
            <p:ph type="body" sz="quarter" idx="14"/>
          </p:nvPr>
        </p:nvSpPr>
        <p:spPr>
          <a:xfrm>
            <a:off x="54581425" y="2844800"/>
            <a:ext cx="4437063" cy="4775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0182106E-0881-2B46-8F4F-7196AB39DFDF}"/>
              </a:ext>
            </a:extLst>
          </p:cNvPr>
          <p:cNvSpPr>
            <a:spLocks noGrp="1"/>
          </p:cNvSpPr>
          <p:nvPr>
            <p:ph type="body" sz="quarter" idx="15"/>
          </p:nvPr>
        </p:nvSpPr>
        <p:spPr>
          <a:xfrm>
            <a:off x="54683025" y="4945063"/>
            <a:ext cx="4481513" cy="42560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3690248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C715544-42D5-604E-87A6-499B6F853210}"/>
              </a:ext>
            </a:extLst>
          </p:cNvPr>
          <p:cNvSpPr>
            <a:spLocks noGrp="1"/>
          </p:cNvSpPr>
          <p:nvPr>
            <p:ph type="body" sz="quarter" idx="10"/>
          </p:nvPr>
        </p:nvSpPr>
        <p:spPr>
          <a:xfrm>
            <a:off x="54341713" y="0"/>
            <a:ext cx="5486400" cy="77025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320EB2C2-6A03-224F-8296-2B55DF8BF4DC}"/>
              </a:ext>
            </a:extLst>
          </p:cNvPr>
          <p:cNvSpPr>
            <a:spLocks noGrp="1"/>
          </p:cNvSpPr>
          <p:nvPr>
            <p:ph type="title"/>
          </p:nvPr>
        </p:nvSpPr>
        <p:spPr>
          <a:xfrm>
            <a:off x="56538658" y="8870434"/>
            <a:ext cx="8284464" cy="1426091"/>
          </a:xfrm>
        </p:spPr>
        <p:txBody>
          <a:bodyPr/>
          <a:lstStyle/>
          <a:p>
            <a:r>
              <a:rPr lang="en-US" dirty="0"/>
              <a:t>Click to edit Master title style</a:t>
            </a:r>
          </a:p>
        </p:txBody>
      </p:sp>
      <p:sp>
        <p:nvSpPr>
          <p:cNvPr id="5" name="Text Placeholder 2">
            <a:extLst>
              <a:ext uri="{FF2B5EF4-FFF2-40B4-BE49-F238E27FC236}">
                <a16:creationId xmlns:a16="http://schemas.microsoft.com/office/drawing/2014/main" id="{C46FED3F-AD42-CE40-B691-D9955148FAF8}"/>
              </a:ext>
            </a:extLst>
          </p:cNvPr>
          <p:cNvSpPr>
            <a:spLocks noGrp="1"/>
          </p:cNvSpPr>
          <p:nvPr>
            <p:ph type="body" sz="quarter" idx="11" hasCustomPrompt="1"/>
          </p:nvPr>
        </p:nvSpPr>
        <p:spPr>
          <a:xfrm>
            <a:off x="61569600" y="0"/>
            <a:ext cx="5486400" cy="7702550"/>
          </a:xfrm>
        </p:spPr>
        <p:txBody>
          <a:bodyPr/>
          <a:lstStyle/>
          <a:p>
            <a:pPr lvl="4"/>
            <a:r>
              <a:rPr lang="en-US" dirty="0"/>
              <a:t>Fifth level</a:t>
            </a:r>
          </a:p>
        </p:txBody>
      </p:sp>
      <p:sp>
        <p:nvSpPr>
          <p:cNvPr id="7" name="Text Placeholder 6">
            <a:extLst>
              <a:ext uri="{FF2B5EF4-FFF2-40B4-BE49-F238E27FC236}">
                <a16:creationId xmlns:a16="http://schemas.microsoft.com/office/drawing/2014/main" id="{71517FDD-4727-034C-BD76-6AA735EF5316}"/>
              </a:ext>
            </a:extLst>
          </p:cNvPr>
          <p:cNvSpPr>
            <a:spLocks noGrp="1"/>
          </p:cNvSpPr>
          <p:nvPr>
            <p:ph type="body" sz="quarter" idx="12"/>
          </p:nvPr>
        </p:nvSpPr>
        <p:spPr>
          <a:xfrm>
            <a:off x="54344888" y="3409950"/>
            <a:ext cx="4910137" cy="4152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DB6CC47D-CD50-8C4F-914B-684E92AC62EA}"/>
              </a:ext>
            </a:extLst>
          </p:cNvPr>
          <p:cNvSpPr>
            <a:spLocks noGrp="1"/>
          </p:cNvSpPr>
          <p:nvPr>
            <p:ph type="body" sz="quarter" idx="13"/>
          </p:nvPr>
        </p:nvSpPr>
        <p:spPr>
          <a:xfrm>
            <a:off x="54232175" y="5486400"/>
            <a:ext cx="5011738" cy="4244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E49022D6-8C38-A441-862B-1BECDB375C1F}"/>
              </a:ext>
            </a:extLst>
          </p:cNvPr>
          <p:cNvSpPr>
            <a:spLocks noGrp="1"/>
          </p:cNvSpPr>
          <p:nvPr>
            <p:ph type="body" sz="quarter" idx="14"/>
          </p:nvPr>
        </p:nvSpPr>
        <p:spPr>
          <a:xfrm>
            <a:off x="54773513" y="3863975"/>
            <a:ext cx="2698750" cy="3236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79177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526081"/>
            <a:ext cx="8247888" cy="2622182"/>
          </a:xfrm>
        </p:spPr>
        <p:txBody>
          <a:bodyPr/>
          <a:lstStyle>
            <a:lvl1pPr>
              <a:spcBef>
                <a:spcPts val="0"/>
              </a:spcBef>
              <a:defRPr sz="3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11C6F2CA-B8B6-BF4F-8900-E2319DA9DD35}"/>
              </a:ext>
            </a:extLst>
          </p:cNvPr>
          <p:cNvSpPr>
            <a:spLocks noGrp="1"/>
          </p:cNvSpPr>
          <p:nvPr>
            <p:ph type="body" sz="quarter" idx="14"/>
          </p:nvPr>
        </p:nvSpPr>
        <p:spPr>
          <a:xfrm>
            <a:off x="438912" y="6425032"/>
            <a:ext cx="12819888" cy="2617605"/>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5D882AC2-5A8D-4641-B66B-BF8AA3D59A1D}"/>
              </a:ext>
            </a:extLst>
          </p:cNvPr>
          <p:cNvSpPr>
            <a:spLocks noGrp="1"/>
          </p:cNvSpPr>
          <p:nvPr>
            <p:ph type="body" sz="quarter" idx="15"/>
          </p:nvPr>
        </p:nvSpPr>
        <p:spPr>
          <a:xfrm>
            <a:off x="54733825" y="476250"/>
            <a:ext cx="53546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92A17D57-8DA0-B84E-962A-012A6F1A0E5A}"/>
              </a:ext>
            </a:extLst>
          </p:cNvPr>
          <p:cNvSpPr>
            <a:spLocks noGrp="1"/>
          </p:cNvSpPr>
          <p:nvPr>
            <p:ph type="body" sz="quarter" idx="16" hasCustomPrompt="1"/>
          </p:nvPr>
        </p:nvSpPr>
        <p:spPr>
          <a:xfrm>
            <a:off x="62484000" y="476250"/>
            <a:ext cx="5354638" cy="5949950"/>
          </a:xfrm>
        </p:spPr>
        <p:txBody>
          <a:bodyPr/>
          <a:lstStyle/>
          <a:p>
            <a:pPr lvl="4"/>
            <a:r>
              <a:rPr lang="en-US" dirty="0"/>
              <a:t>Fifth level</a:t>
            </a:r>
          </a:p>
        </p:txBody>
      </p:sp>
    </p:spTree>
    <p:extLst>
      <p:ext uri="{BB962C8B-B14F-4D97-AF65-F5344CB8AC3E}">
        <p14:creationId xmlns:p14="http://schemas.microsoft.com/office/powerpoint/2010/main" val="1844821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2" y="183049"/>
            <a:ext cx="17810478" cy="8816876"/>
          </a:xfrm>
        </p:spPr>
        <p:txBody>
          <a:bodyPr/>
          <a:lstStyle>
            <a:lvl1pPr>
              <a:defRPr sz="4800" b="0" i="0">
                <a:latin typeface="IBM Plex Sans ExtraLigh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9346938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descr="IBM 8-bar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3"/>
            <a:ext cx="2595216" cy="1036423"/>
          </a:xfrm>
          <a:prstGeom prst="rect">
            <a:avLst/>
          </a:prstGeom>
        </p:spPr>
      </p:pic>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0806DCAB-F0DA-2647-8BE1-E8CC5A605FAC}"/>
              </a:ext>
            </a:extLst>
          </p:cNvPr>
          <p:cNvSpPr>
            <a:spLocks noGrp="1"/>
          </p:cNvSpPr>
          <p:nvPr>
            <p:ph type="body" sz="quarter" idx="12"/>
          </p:nvPr>
        </p:nvSpPr>
        <p:spPr>
          <a:xfrm>
            <a:off x="54994175" y="476250"/>
            <a:ext cx="48339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6">
            <a:extLst>
              <a:ext uri="{FF2B5EF4-FFF2-40B4-BE49-F238E27FC236}">
                <a16:creationId xmlns:a16="http://schemas.microsoft.com/office/drawing/2014/main" id="{2FCC8AAB-5716-894F-A52D-6B19AD354514}"/>
              </a:ext>
            </a:extLst>
          </p:cNvPr>
          <p:cNvSpPr>
            <a:spLocks noGrp="1"/>
          </p:cNvSpPr>
          <p:nvPr>
            <p:ph type="title"/>
          </p:nvPr>
        </p:nvSpPr>
        <p:spPr>
          <a:xfrm>
            <a:off x="57165675" y="8057545"/>
            <a:ext cx="8284464" cy="1164834"/>
          </a:xfrm>
        </p:spPr>
        <p:txBody>
          <a:bodyPr/>
          <a:lstStyle/>
          <a:p>
            <a:r>
              <a:rPr lang="en-US" dirty="0"/>
              <a:t>Click to edit Master title style</a:t>
            </a:r>
          </a:p>
        </p:txBody>
      </p:sp>
      <p:sp>
        <p:nvSpPr>
          <p:cNvPr id="8" name="Text Placeholder 5">
            <a:extLst>
              <a:ext uri="{FF2B5EF4-FFF2-40B4-BE49-F238E27FC236}">
                <a16:creationId xmlns:a16="http://schemas.microsoft.com/office/drawing/2014/main" id="{85082733-FD45-3246-A114-6054AB95A362}"/>
              </a:ext>
            </a:extLst>
          </p:cNvPr>
          <p:cNvSpPr>
            <a:spLocks noGrp="1"/>
          </p:cNvSpPr>
          <p:nvPr>
            <p:ph type="body" sz="quarter" idx="13" hasCustomPrompt="1"/>
          </p:nvPr>
        </p:nvSpPr>
        <p:spPr>
          <a:xfrm>
            <a:off x="63169800" y="476250"/>
            <a:ext cx="4833938" cy="5949950"/>
          </a:xfrm>
        </p:spPr>
        <p:txBody>
          <a:bodyPr/>
          <a:lstStyle/>
          <a:p>
            <a:pPr lvl="4"/>
            <a:r>
              <a:rPr lang="en-US" dirty="0"/>
              <a:t>Fifth level</a:t>
            </a:r>
          </a:p>
        </p:txBody>
      </p:sp>
    </p:spTree>
    <p:extLst>
      <p:ext uri="{BB962C8B-B14F-4D97-AF65-F5344CB8AC3E}">
        <p14:creationId xmlns:p14="http://schemas.microsoft.com/office/powerpoint/2010/main" val="12189311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1_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551400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lvl1pPr>
              <a:defRPr>
                <a:solidFill>
                  <a:schemeClr val="tx1"/>
                </a:solidFill>
              </a:defRPr>
            </a:lvl1pPr>
          </a:lstStyle>
          <a:p>
            <a:r>
              <a:rPr lang="en-US" dirty="0"/>
              <a:t>Click to edit Master title style</a:t>
            </a:r>
          </a:p>
        </p:txBody>
      </p:sp>
      <p:pic>
        <p:nvPicPr>
          <p:cNvPr id="6"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787625" y="9393796"/>
            <a:ext cx="1043178" cy="416601"/>
          </a:xfrm>
          <a:prstGeom prst="rect">
            <a:avLst/>
          </a:prstGeom>
        </p:spPr>
      </p:pic>
      <p:sp>
        <p:nvSpPr>
          <p:cNvPr id="5" name="Text Placeholder 4">
            <a:extLst>
              <a:ext uri="{FF2B5EF4-FFF2-40B4-BE49-F238E27FC236}">
                <a16:creationId xmlns:a16="http://schemas.microsoft.com/office/drawing/2014/main" id="{81121A58-9089-F942-AC24-0DBEF9B04900}"/>
              </a:ext>
            </a:extLst>
          </p:cNvPr>
          <p:cNvSpPr>
            <a:spLocks noGrp="1"/>
          </p:cNvSpPr>
          <p:nvPr>
            <p:ph type="body" sz="quarter" idx="11"/>
          </p:nvPr>
        </p:nvSpPr>
        <p:spPr>
          <a:xfrm>
            <a:off x="54211538" y="0"/>
            <a:ext cx="4572000" cy="642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4">
            <a:extLst>
              <a:ext uri="{FF2B5EF4-FFF2-40B4-BE49-F238E27FC236}">
                <a16:creationId xmlns:a16="http://schemas.microsoft.com/office/drawing/2014/main" id="{721412C5-702B-6C4B-A170-DFEC098CB948}"/>
              </a:ext>
            </a:extLst>
          </p:cNvPr>
          <p:cNvSpPr>
            <a:spLocks noGrp="1"/>
          </p:cNvSpPr>
          <p:nvPr>
            <p:ph type="body" sz="quarter" idx="12" hasCustomPrompt="1"/>
          </p:nvPr>
        </p:nvSpPr>
        <p:spPr>
          <a:xfrm>
            <a:off x="59131200" y="0"/>
            <a:ext cx="4572000" cy="6426200"/>
          </a:xfrm>
        </p:spPr>
        <p:txBody>
          <a:bodyPr/>
          <a:lstStyle/>
          <a:p>
            <a:pPr lvl="4"/>
            <a:r>
              <a:rPr lang="en-US" dirty="0"/>
              <a:t>Fifth level</a:t>
            </a:r>
          </a:p>
        </p:txBody>
      </p:sp>
    </p:spTree>
    <p:extLst>
      <p:ext uri="{BB962C8B-B14F-4D97-AF65-F5344CB8AC3E}">
        <p14:creationId xmlns:p14="http://schemas.microsoft.com/office/powerpoint/2010/main" val="21861019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p:cNvSpPr>
            <a:spLocks noGrp="1"/>
          </p:cNvSpPr>
          <p:nvPr>
            <p:ph type="title"/>
          </p:nvPr>
        </p:nvSpPr>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22BF0B12-00D5-B043-ABA5-522B9EDF4BB3}"/>
              </a:ext>
            </a:extLst>
          </p:cNvPr>
          <p:cNvSpPr>
            <a:spLocks noGrp="1"/>
          </p:cNvSpPr>
          <p:nvPr>
            <p:ph type="body" sz="quarter" idx="12"/>
          </p:nvPr>
        </p:nvSpPr>
        <p:spPr>
          <a:xfrm>
            <a:off x="54994175"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9F2A58F9-3F84-9540-81F0-02E8F2446D8A}"/>
              </a:ext>
            </a:extLst>
          </p:cNvPr>
          <p:cNvSpPr>
            <a:spLocks noGrp="1"/>
          </p:cNvSpPr>
          <p:nvPr>
            <p:ph type="body" sz="quarter" idx="13" hasCustomPrompt="1"/>
          </p:nvPr>
        </p:nvSpPr>
        <p:spPr>
          <a:xfrm>
            <a:off x="59893200" y="476250"/>
            <a:ext cx="4964113" cy="5949950"/>
          </a:xfrm>
        </p:spPr>
        <p:txBody>
          <a:bodyPr/>
          <a:lstStyle/>
          <a:p>
            <a:pPr lvl="4"/>
            <a:r>
              <a:rPr lang="en-US" dirty="0"/>
              <a:t>Fifth level</a:t>
            </a:r>
          </a:p>
        </p:txBody>
      </p:sp>
    </p:spTree>
    <p:extLst>
      <p:ext uri="{BB962C8B-B14F-4D97-AF65-F5344CB8AC3E}">
        <p14:creationId xmlns:p14="http://schemas.microsoft.com/office/powerpoint/2010/main" val="110777140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8"/>
            <a:ext cx="8284464" cy="1601682"/>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6" name="Text Placeholder 2"/>
          <p:cNvSpPr>
            <a:spLocks noGrp="1"/>
          </p:cNvSpPr>
          <p:nvPr>
            <p:ph type="body" sz="quarter" idx="12"/>
          </p:nvPr>
        </p:nvSpPr>
        <p:spPr>
          <a:xfrm>
            <a:off x="9582912" y="2489471"/>
            <a:ext cx="8247888" cy="6510455"/>
          </a:xfrm>
        </p:spPr>
        <p:txBody>
          <a:bodyPr/>
          <a:lstStyle>
            <a:lvl1pPr>
              <a:spcBef>
                <a:spcPts val="0"/>
              </a:spcBef>
              <a:defRPr/>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CD96B99-D0DC-3B41-9BF2-2CC705854977}"/>
              </a:ext>
            </a:extLst>
          </p:cNvPr>
          <p:cNvSpPr>
            <a:spLocks noGrp="1"/>
          </p:cNvSpPr>
          <p:nvPr>
            <p:ph type="body" sz="quarter" idx="14"/>
          </p:nvPr>
        </p:nvSpPr>
        <p:spPr>
          <a:xfrm>
            <a:off x="54864000" y="1309688"/>
            <a:ext cx="4572000"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A542701B-5300-E44E-A000-B9B89F855CD5}"/>
              </a:ext>
            </a:extLst>
          </p:cNvPr>
          <p:cNvSpPr>
            <a:spLocks noGrp="1"/>
          </p:cNvSpPr>
          <p:nvPr>
            <p:ph type="body" sz="quarter" idx="15" hasCustomPrompt="1"/>
          </p:nvPr>
        </p:nvSpPr>
        <p:spPr>
          <a:xfrm>
            <a:off x="59817000" y="1309688"/>
            <a:ext cx="4572000" cy="6392862"/>
          </a:xfrm>
        </p:spPr>
        <p:txBody>
          <a:bodyPr/>
          <a:lstStyle/>
          <a:p>
            <a:pPr lvl="4"/>
            <a:r>
              <a:rPr lang="en-US" dirty="0"/>
              <a:t>Fifth level</a:t>
            </a:r>
          </a:p>
        </p:txBody>
      </p:sp>
    </p:spTree>
    <p:extLst>
      <p:ext uri="{BB962C8B-B14F-4D97-AF65-F5344CB8AC3E}">
        <p14:creationId xmlns:p14="http://schemas.microsoft.com/office/powerpoint/2010/main" val="166765199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p:cNvSpPr>
            <a:spLocks noGrp="1"/>
          </p:cNvSpPr>
          <p:nvPr>
            <p:ph type="title"/>
          </p:nvPr>
        </p:nvSpPr>
        <p:spPr>
          <a:xfrm>
            <a:off x="54840900" y="5148263"/>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D293329-F68C-1A43-91B9-799E62EE6C49}"/>
              </a:ext>
            </a:extLst>
          </p:cNvPr>
          <p:cNvSpPr>
            <a:spLocks noGrp="1"/>
          </p:cNvSpPr>
          <p:nvPr>
            <p:ph type="body" sz="quarter" idx="13"/>
          </p:nvPr>
        </p:nvSpPr>
        <p:spPr>
          <a:xfrm>
            <a:off x="54733825" y="476250"/>
            <a:ext cx="7053263"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45211082-6676-884E-9306-36ACACF9B561}"/>
              </a:ext>
            </a:extLst>
          </p:cNvPr>
          <p:cNvSpPr>
            <a:spLocks noGrp="1"/>
          </p:cNvSpPr>
          <p:nvPr>
            <p:ph type="body" sz="quarter" idx="14" hasCustomPrompt="1"/>
          </p:nvPr>
        </p:nvSpPr>
        <p:spPr>
          <a:xfrm>
            <a:off x="60807600" y="476250"/>
            <a:ext cx="7053263"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BA7A9AF2-C96E-9845-AB3C-DEA93CBE63FE}"/>
              </a:ext>
            </a:extLst>
          </p:cNvPr>
          <p:cNvSpPr>
            <a:spLocks noGrp="1"/>
          </p:cNvSpPr>
          <p:nvPr>
            <p:ph type="body" sz="quarter" idx="15"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90242667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2" name="Title"/>
          <p:cNvSpPr>
            <a:spLocks noGrp="1"/>
          </p:cNvSpPr>
          <p:nvPr>
            <p:ph type="title"/>
          </p:nvPr>
        </p:nvSpPr>
        <p:spPr>
          <a:xfrm>
            <a:off x="58617008" y="5620783"/>
            <a:ext cx="8266176" cy="1610834"/>
          </a:xfrm>
        </p:spPr>
        <p:txBody>
          <a:bodyPr/>
          <a:lstStyle>
            <a:lvl1pPr>
              <a:defRPr sz="4800"/>
            </a:lvl1pPr>
          </a:lstStyle>
          <a:p>
            <a:r>
              <a:rPr lang="en-US" dirty="0"/>
              <a:t>Click to edit Master title style</a:t>
            </a:r>
          </a:p>
        </p:txBody>
      </p:sp>
      <p:sp>
        <p:nvSpPr>
          <p:cNvPr id="6" name="Text Placeholder"/>
          <p:cNvSpPr>
            <a:spLocks noGrp="1"/>
          </p:cNvSpPr>
          <p:nvPr>
            <p:ph type="body" sz="quarter" idx="12"/>
          </p:nvPr>
        </p:nvSpPr>
        <p:spPr>
          <a:xfrm>
            <a:off x="274320" y="2269812"/>
            <a:ext cx="8412480" cy="6730114"/>
          </a:xfrm>
        </p:spPr>
        <p:txBody>
          <a:bodyPr/>
          <a:lstStyle>
            <a:lvl1pPr>
              <a:lnSpc>
                <a:spcPct val="90000"/>
              </a:lnSpc>
              <a:defRPr sz="19200" b="1" i="0">
                <a:latin typeface="IBM Plex Sans SemiBold" panose="020B0503050203000203" pitchFamily="34" charset="0"/>
              </a:defRPr>
            </a:lvl1pPr>
          </a:lstStyle>
          <a:p>
            <a:pPr lvl="0"/>
            <a:r>
              <a:rPr lang="en-US" dirty="0"/>
              <a:t>Click to edit Master text styles</a:t>
            </a:r>
          </a:p>
        </p:txBody>
      </p:sp>
      <p:sp>
        <p:nvSpPr>
          <p:cNvPr id="7" name="Picture Placeholder"/>
          <p:cNvSpPr>
            <a:spLocks noGrp="1"/>
          </p:cNvSpPr>
          <p:nvPr>
            <p:ph type="pic" sz="quarter" idx="13"/>
          </p:nvPr>
        </p:nvSpPr>
        <p:spPr>
          <a:xfrm>
            <a:off x="9144000" y="0"/>
            <a:ext cx="9144000" cy="10296525"/>
          </a:xfrm>
        </p:spPr>
        <p:txBody>
          <a:bodyPr lIns="91440" tIns="91440" rIns="91440" bIns="91440"/>
          <a:lstStyle>
            <a:lvl1pPr>
              <a:defRPr baseline="0"/>
            </a:lvl1pPr>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9B0AB207-362B-7A4D-80EB-6A86FC7F4EAC}"/>
              </a:ext>
            </a:extLst>
          </p:cNvPr>
          <p:cNvSpPr>
            <a:spLocks noGrp="1"/>
          </p:cNvSpPr>
          <p:nvPr>
            <p:ph type="body" sz="quarter" idx="14"/>
          </p:nvPr>
        </p:nvSpPr>
        <p:spPr>
          <a:xfrm>
            <a:off x="54994175" y="476250"/>
            <a:ext cx="6662738"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DFE63881-30F4-B340-98C8-3034E03778BA}"/>
              </a:ext>
            </a:extLst>
          </p:cNvPr>
          <p:cNvSpPr>
            <a:spLocks noGrp="1"/>
          </p:cNvSpPr>
          <p:nvPr>
            <p:ph type="body" sz="quarter" idx="15" hasCustomPrompt="1"/>
          </p:nvPr>
        </p:nvSpPr>
        <p:spPr>
          <a:xfrm>
            <a:off x="62179200" y="476250"/>
            <a:ext cx="6662738" cy="7226300"/>
          </a:xfrm>
        </p:spPr>
        <p:txBody>
          <a:bodyPr/>
          <a:lstStyle/>
          <a:p>
            <a:pPr lvl="4"/>
            <a:r>
              <a:rPr lang="en-US" dirty="0"/>
              <a:t>Fifth level</a:t>
            </a:r>
          </a:p>
        </p:txBody>
      </p:sp>
      <p:sp>
        <p:nvSpPr>
          <p:cNvPr id="10" name="Text Placeholder 9">
            <a:extLst>
              <a:ext uri="{FF2B5EF4-FFF2-40B4-BE49-F238E27FC236}">
                <a16:creationId xmlns:a16="http://schemas.microsoft.com/office/drawing/2014/main" id="{1D013A58-964B-F345-91F9-2DEB5B34AB73}"/>
              </a:ext>
            </a:extLst>
          </p:cNvPr>
          <p:cNvSpPr>
            <a:spLocks noGrp="1"/>
          </p:cNvSpPr>
          <p:nvPr>
            <p:ph type="body" sz="quarter" idx="16" hasCustomPrompt="1"/>
          </p:nvPr>
        </p:nvSpPr>
        <p:spPr>
          <a:xfrm>
            <a:off x="438912" y="402336"/>
            <a:ext cx="8266175" cy="1609344"/>
          </a:xfrm>
        </p:spPr>
        <p:txBody>
          <a:bodyPr/>
          <a:lstStyle/>
          <a:p>
            <a:pPr lvl="4"/>
            <a:r>
              <a:rPr lang="en-US" dirty="0"/>
              <a:t>Fifth level</a:t>
            </a:r>
          </a:p>
        </p:txBody>
      </p:sp>
    </p:spTree>
    <p:extLst>
      <p:ext uri="{BB962C8B-B14F-4D97-AF65-F5344CB8AC3E}">
        <p14:creationId xmlns:p14="http://schemas.microsoft.com/office/powerpoint/2010/main" val="28605125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2" y="183049"/>
            <a:ext cx="17556344" cy="8816876"/>
          </a:xfrm>
        </p:spPr>
        <p:txBody>
          <a:bodyPr/>
          <a:lstStyle>
            <a:lvl1pPr>
              <a:defRPr sz="4800" b="0" i="0">
                <a:latin typeface="IBM Plex Sans Light" panose="020B04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A9E5C5DE-5D56-4B4A-B636-4147211B20B4}"/>
              </a:ext>
            </a:extLst>
          </p:cNvPr>
          <p:cNvSpPr>
            <a:spLocks noGrp="1"/>
          </p:cNvSpPr>
          <p:nvPr>
            <p:ph type="body" sz="quarter" idx="12"/>
          </p:nvPr>
        </p:nvSpPr>
        <p:spPr>
          <a:xfrm>
            <a:off x="54733825" y="1309688"/>
            <a:ext cx="4964113"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C51B2DBB-AE5D-F243-8B07-C5D7D195D45F}"/>
              </a:ext>
            </a:extLst>
          </p:cNvPr>
          <p:cNvSpPr>
            <a:spLocks noGrp="1"/>
          </p:cNvSpPr>
          <p:nvPr>
            <p:ph type="body" sz="quarter" idx="13" hasCustomPrompt="1"/>
          </p:nvPr>
        </p:nvSpPr>
        <p:spPr>
          <a:xfrm>
            <a:off x="60274200" y="1309688"/>
            <a:ext cx="4964113" cy="6392862"/>
          </a:xfrm>
        </p:spPr>
        <p:txBody>
          <a:bodyPr/>
          <a:lstStyle/>
          <a:p>
            <a:pPr lvl="4"/>
            <a:r>
              <a:rPr lang="en-US" dirty="0"/>
              <a:t>Fifth level</a:t>
            </a:r>
          </a:p>
        </p:txBody>
      </p:sp>
    </p:spTree>
    <p:extLst>
      <p:ext uri="{BB962C8B-B14F-4D97-AF65-F5344CB8AC3E}">
        <p14:creationId xmlns:p14="http://schemas.microsoft.com/office/powerpoint/2010/main" val="52986804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A9A5350-8E06-1742-A935-9304A00EABAB}"/>
              </a:ext>
            </a:extLst>
          </p:cNvPr>
          <p:cNvSpPr>
            <a:spLocks noGrp="1"/>
          </p:cNvSpPr>
          <p:nvPr>
            <p:ph type="body" sz="quarter" idx="14"/>
          </p:nvPr>
        </p:nvSpPr>
        <p:spPr>
          <a:xfrm>
            <a:off x="54864000" y="476250"/>
            <a:ext cx="4310063" cy="4672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5957C3E0-27F9-6043-9970-A6B206BF71EE}"/>
              </a:ext>
            </a:extLst>
          </p:cNvPr>
          <p:cNvSpPr>
            <a:spLocks noGrp="1"/>
          </p:cNvSpPr>
          <p:nvPr>
            <p:ph type="body" sz="quarter" idx="15" hasCustomPrompt="1"/>
          </p:nvPr>
        </p:nvSpPr>
        <p:spPr>
          <a:xfrm>
            <a:off x="59817000" y="476250"/>
            <a:ext cx="4310063" cy="4672013"/>
          </a:xfrm>
        </p:spPr>
        <p:txBody>
          <a:bodyPr/>
          <a:lstStyle/>
          <a:p>
            <a:pPr lvl="4"/>
            <a:r>
              <a:rPr lang="en-US" dirty="0"/>
              <a:t>Fifth level</a:t>
            </a:r>
          </a:p>
        </p:txBody>
      </p:sp>
    </p:spTree>
    <p:extLst>
      <p:ext uri="{BB962C8B-B14F-4D97-AF65-F5344CB8AC3E}">
        <p14:creationId xmlns:p14="http://schemas.microsoft.com/office/powerpoint/2010/main" val="87826604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p:cNvSpPr>
            <a:spLocks noGrp="1"/>
          </p:cNvSpPr>
          <p:nvPr>
            <p:ph type="title"/>
          </p:nvPr>
        </p:nvSpPr>
        <p:spPr>
          <a:xfrm>
            <a:off x="420627" y="402709"/>
            <a:ext cx="11125070"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73513156-F632-C34C-B578-6FD08CD8FB69}"/>
              </a:ext>
            </a:extLst>
          </p:cNvPr>
          <p:cNvSpPr>
            <a:spLocks noGrp="1"/>
          </p:cNvSpPr>
          <p:nvPr>
            <p:ph type="body" sz="quarter" idx="12"/>
          </p:nvPr>
        </p:nvSpPr>
        <p:spPr>
          <a:xfrm>
            <a:off x="54864000"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FE32375-EAFB-5940-A052-5DD39EE5BE14}"/>
              </a:ext>
            </a:extLst>
          </p:cNvPr>
          <p:cNvSpPr>
            <a:spLocks noGrp="1"/>
          </p:cNvSpPr>
          <p:nvPr>
            <p:ph type="body" sz="quarter" idx="13" hasCustomPrompt="1"/>
          </p:nvPr>
        </p:nvSpPr>
        <p:spPr>
          <a:xfrm>
            <a:off x="60502800" y="476250"/>
            <a:ext cx="4964113" cy="5949950"/>
          </a:xfrm>
        </p:spPr>
        <p:txBody>
          <a:bodyPr/>
          <a:lstStyle/>
          <a:p>
            <a:pPr lvl="4"/>
            <a:r>
              <a:rPr lang="en-US" dirty="0"/>
              <a:t>Fifth level</a:t>
            </a:r>
          </a:p>
        </p:txBody>
      </p:sp>
    </p:spTree>
    <p:extLst>
      <p:ext uri="{BB962C8B-B14F-4D97-AF65-F5344CB8AC3E}">
        <p14:creationId xmlns:p14="http://schemas.microsoft.com/office/powerpoint/2010/main" val="824565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text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74321" y="183049"/>
            <a:ext cx="17827411" cy="8816876"/>
          </a:xfrm>
        </p:spPr>
        <p:txBody>
          <a:bodyPr/>
          <a:lstStyle>
            <a:lvl1pPr>
              <a:defRPr sz="4800" b="0" i="0">
                <a:latin typeface="IBM Plex Sans ExtraLight" panose="020B0303050203000203" pitchFamily="34" charset="0"/>
              </a:defRPr>
            </a:lvl1pPr>
          </a:lstStyle>
          <a:p>
            <a:r>
              <a:rPr lang="en-US" dirty="0"/>
              <a:t>Change this type size to 192 </a:t>
            </a:r>
            <a:br>
              <a:rPr lang="en-US" dirty="0"/>
            </a:br>
            <a:r>
              <a:rPr lang="en-US" dirty="0"/>
              <a:t>before typing your headline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98640266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a:t>Click </a:t>
            </a:r>
            <a:r>
              <a:rPr lang="en-US" dirty="0"/>
              <a:t>to edit Master title style</a:t>
            </a:r>
          </a:p>
        </p:txBody>
      </p:sp>
      <p:sp>
        <p:nvSpPr>
          <p:cNvPr id="6" name="Text Placeholder"/>
          <p:cNvSpPr>
            <a:spLocks noGrp="1"/>
          </p:cNvSpPr>
          <p:nvPr>
            <p:ph type="body" sz="quarter" idx="12"/>
          </p:nvPr>
        </p:nvSpPr>
        <p:spPr>
          <a:xfrm>
            <a:off x="9582912" y="402709"/>
            <a:ext cx="8247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16B28964-5DE4-594F-B02E-8667340210A2}"/>
              </a:ext>
            </a:extLst>
          </p:cNvPr>
          <p:cNvSpPr>
            <a:spLocks noGrp="1"/>
          </p:cNvSpPr>
          <p:nvPr>
            <p:ph type="body" sz="quarter" idx="13"/>
          </p:nvPr>
        </p:nvSpPr>
        <p:spPr>
          <a:xfrm>
            <a:off x="54079775" y="476250"/>
            <a:ext cx="496411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C62789D8-4774-6F47-BA56-4B4BB35C2C54}"/>
              </a:ext>
            </a:extLst>
          </p:cNvPr>
          <p:cNvSpPr>
            <a:spLocks noGrp="1"/>
          </p:cNvSpPr>
          <p:nvPr>
            <p:ph type="body" sz="quarter" idx="14" hasCustomPrompt="1"/>
          </p:nvPr>
        </p:nvSpPr>
        <p:spPr>
          <a:xfrm>
            <a:off x="59436000" y="476250"/>
            <a:ext cx="4964113" cy="5949950"/>
          </a:xfrm>
        </p:spPr>
        <p:txBody>
          <a:bodyPr/>
          <a:lstStyle/>
          <a:p>
            <a:pPr lvl="4"/>
            <a:r>
              <a:rPr lang="en-US" dirty="0"/>
              <a:t>Fifth level</a:t>
            </a:r>
          </a:p>
        </p:txBody>
      </p:sp>
    </p:spTree>
    <p:extLst>
      <p:ext uri="{BB962C8B-B14F-4D97-AF65-F5344CB8AC3E}">
        <p14:creationId xmlns:p14="http://schemas.microsoft.com/office/powerpoint/2010/main" val="176946188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2"/>
          </p:nvPr>
        </p:nvSpPr>
        <p:spPr>
          <a:xfrm>
            <a:off x="9582914" y="2489471"/>
            <a:ext cx="8247752"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7A9A5350-8E06-1742-A935-9304A00EABAB}"/>
              </a:ext>
            </a:extLst>
          </p:cNvPr>
          <p:cNvSpPr>
            <a:spLocks noGrp="1"/>
          </p:cNvSpPr>
          <p:nvPr>
            <p:ph type="body" sz="quarter" idx="14"/>
          </p:nvPr>
        </p:nvSpPr>
        <p:spPr>
          <a:xfrm>
            <a:off x="54864000" y="476250"/>
            <a:ext cx="4310063" cy="4672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5957C3E0-27F9-6043-9970-A6B206BF71EE}"/>
              </a:ext>
            </a:extLst>
          </p:cNvPr>
          <p:cNvSpPr>
            <a:spLocks noGrp="1"/>
          </p:cNvSpPr>
          <p:nvPr>
            <p:ph type="body" sz="quarter" idx="15" hasCustomPrompt="1"/>
          </p:nvPr>
        </p:nvSpPr>
        <p:spPr>
          <a:xfrm>
            <a:off x="59817000" y="476250"/>
            <a:ext cx="4310063" cy="4672013"/>
          </a:xfrm>
        </p:spPr>
        <p:txBody>
          <a:bodyPr/>
          <a:lstStyle/>
          <a:p>
            <a:pPr lvl="4"/>
            <a:r>
              <a:rPr lang="en-US" dirty="0"/>
              <a:t>Fifth level</a:t>
            </a:r>
          </a:p>
        </p:txBody>
      </p:sp>
    </p:spTree>
    <p:extLst>
      <p:ext uri="{BB962C8B-B14F-4D97-AF65-F5344CB8AC3E}">
        <p14:creationId xmlns:p14="http://schemas.microsoft.com/office/powerpoint/2010/main" val="119515537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7" name="Content Placeholder"/>
          <p:cNvSpPr>
            <a:spLocks noGrp="1"/>
          </p:cNvSpPr>
          <p:nvPr>
            <p:ph sz="quarter" idx="13"/>
          </p:nvPr>
        </p:nvSpPr>
        <p:spPr>
          <a:xfrm>
            <a:off x="420624" y="2434556"/>
            <a:ext cx="8284464" cy="6565369"/>
          </a:xfrm>
        </p:spPr>
        <p:txBody>
          <a:bodyPr/>
          <a:lstStyle>
            <a:lvl1pPr>
              <a:defRPr sz="4800"/>
            </a:lvl1pPr>
          </a:lstStyle>
          <a:p>
            <a:pPr lvl="0"/>
            <a:r>
              <a:rPr lang="en-US" dirty="0"/>
              <a:t>Click to edit Master text styles</a:t>
            </a:r>
          </a:p>
        </p:txBody>
      </p:sp>
      <p:sp>
        <p:nvSpPr>
          <p:cNvPr id="6" name="Text Placeholder"/>
          <p:cNvSpPr>
            <a:spLocks noGrp="1"/>
          </p:cNvSpPr>
          <p:nvPr>
            <p:ph type="body" sz="quarter" idx="12"/>
          </p:nvPr>
        </p:nvSpPr>
        <p:spPr>
          <a:xfrm>
            <a:off x="9582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2962EC9F-A43C-484F-B6D4-EE11B0B6F8E8}"/>
              </a:ext>
            </a:extLst>
          </p:cNvPr>
          <p:cNvSpPr>
            <a:spLocks noGrp="1"/>
          </p:cNvSpPr>
          <p:nvPr>
            <p:ph type="body" sz="quarter" idx="14"/>
          </p:nvPr>
        </p:nvSpPr>
        <p:spPr>
          <a:xfrm>
            <a:off x="54733825" y="476250"/>
            <a:ext cx="5746750" cy="722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7">
            <a:extLst>
              <a:ext uri="{FF2B5EF4-FFF2-40B4-BE49-F238E27FC236}">
                <a16:creationId xmlns:a16="http://schemas.microsoft.com/office/drawing/2014/main" id="{91FF83E2-5C14-B745-A260-145DF6790E0C}"/>
              </a:ext>
            </a:extLst>
          </p:cNvPr>
          <p:cNvSpPr>
            <a:spLocks noGrp="1"/>
          </p:cNvSpPr>
          <p:nvPr>
            <p:ph type="body" sz="quarter" idx="15" hasCustomPrompt="1"/>
          </p:nvPr>
        </p:nvSpPr>
        <p:spPr>
          <a:xfrm>
            <a:off x="60883800" y="476250"/>
            <a:ext cx="5746750" cy="7226300"/>
          </a:xfrm>
        </p:spPr>
        <p:txBody>
          <a:bodyPr/>
          <a:lstStyle/>
          <a:p>
            <a:pPr lvl="4"/>
            <a:r>
              <a:rPr lang="en-US" dirty="0"/>
              <a:t>Fifth level</a:t>
            </a:r>
          </a:p>
        </p:txBody>
      </p:sp>
    </p:spTree>
    <p:extLst>
      <p:ext uri="{BB962C8B-B14F-4D97-AF65-F5344CB8AC3E}">
        <p14:creationId xmlns:p14="http://schemas.microsoft.com/office/powerpoint/2010/main" val="212335720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82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5"/>
          </p:nvPr>
        </p:nvSpPr>
        <p:spPr>
          <a:xfrm>
            <a:off x="14154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23E7487E-E536-DE44-A5E4-9CA7CED58E0C}"/>
              </a:ext>
            </a:extLst>
          </p:cNvPr>
          <p:cNvSpPr>
            <a:spLocks noGrp="1"/>
          </p:cNvSpPr>
          <p:nvPr>
            <p:ph type="body" sz="quarter" idx="16"/>
          </p:nvPr>
        </p:nvSpPr>
        <p:spPr>
          <a:xfrm>
            <a:off x="54994175" y="476250"/>
            <a:ext cx="470376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AAA1CD56-7744-9441-B98A-1322F77D37E6}"/>
              </a:ext>
            </a:extLst>
          </p:cNvPr>
          <p:cNvSpPr>
            <a:spLocks noGrp="1"/>
          </p:cNvSpPr>
          <p:nvPr>
            <p:ph type="body" sz="quarter" idx="17" hasCustomPrompt="1"/>
          </p:nvPr>
        </p:nvSpPr>
        <p:spPr>
          <a:xfrm>
            <a:off x="60045600" y="476250"/>
            <a:ext cx="4703763" cy="5949950"/>
          </a:xfrm>
        </p:spPr>
        <p:txBody>
          <a:bodyPr/>
          <a:lstStyle/>
          <a:p>
            <a:pPr lvl="4"/>
            <a:r>
              <a:rPr lang="en-US" dirty="0"/>
              <a:t>Fifth level</a:t>
            </a:r>
          </a:p>
        </p:txBody>
      </p:sp>
    </p:spTree>
    <p:extLst>
      <p:ext uri="{BB962C8B-B14F-4D97-AF65-F5344CB8AC3E}">
        <p14:creationId xmlns:p14="http://schemas.microsoft.com/office/powerpoint/2010/main" val="124160842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9BEE78C1-8E93-6848-8DDA-9DDF1EC44DB3}"/>
              </a:ext>
            </a:extLst>
          </p:cNvPr>
          <p:cNvSpPr>
            <a:spLocks noGrp="1"/>
          </p:cNvSpPr>
          <p:nvPr>
            <p:ph type="body" sz="quarter" idx="15"/>
          </p:nvPr>
        </p:nvSpPr>
        <p:spPr>
          <a:xfrm>
            <a:off x="54341713" y="476250"/>
            <a:ext cx="4964112"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5">
            <a:extLst>
              <a:ext uri="{FF2B5EF4-FFF2-40B4-BE49-F238E27FC236}">
                <a16:creationId xmlns:a16="http://schemas.microsoft.com/office/drawing/2014/main" id="{4B25EAD4-34E7-7840-804E-60BF496C1319}"/>
              </a:ext>
            </a:extLst>
          </p:cNvPr>
          <p:cNvSpPr>
            <a:spLocks noGrp="1"/>
          </p:cNvSpPr>
          <p:nvPr>
            <p:ph type="body" sz="quarter" idx="16" hasCustomPrompt="1"/>
          </p:nvPr>
        </p:nvSpPr>
        <p:spPr>
          <a:xfrm>
            <a:off x="59893200" y="476250"/>
            <a:ext cx="4964112" cy="5949950"/>
          </a:xfrm>
        </p:spPr>
        <p:txBody>
          <a:bodyPr/>
          <a:lstStyle/>
          <a:p>
            <a:pPr lvl="4"/>
            <a:r>
              <a:rPr lang="en-US" dirty="0"/>
              <a:t>Fifth level</a:t>
            </a:r>
          </a:p>
        </p:txBody>
      </p:sp>
    </p:spTree>
    <p:extLst>
      <p:ext uri="{BB962C8B-B14F-4D97-AF65-F5344CB8AC3E}">
        <p14:creationId xmlns:p14="http://schemas.microsoft.com/office/powerpoint/2010/main" val="122365110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6" name="Text Placeholder 1"/>
          <p:cNvSpPr>
            <a:spLocks noGrp="1"/>
          </p:cNvSpPr>
          <p:nvPr>
            <p:ph type="body" sz="quarter" idx="12"/>
          </p:nvPr>
        </p:nvSpPr>
        <p:spPr>
          <a:xfrm>
            <a:off x="9582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3"/>
          </p:nvPr>
        </p:nvSpPr>
        <p:spPr>
          <a:xfrm>
            <a:off x="14154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307DD778-909C-E541-96BA-22E4E26A15BE}"/>
              </a:ext>
            </a:extLst>
          </p:cNvPr>
          <p:cNvSpPr>
            <a:spLocks noGrp="1"/>
          </p:cNvSpPr>
          <p:nvPr>
            <p:ph type="body" sz="quarter" idx="14"/>
          </p:nvPr>
        </p:nvSpPr>
        <p:spPr>
          <a:xfrm>
            <a:off x="54471888" y="1309688"/>
            <a:ext cx="5094287" cy="5116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D1EF75B-2E8C-7248-890F-A6663F6DBB9F}"/>
              </a:ext>
            </a:extLst>
          </p:cNvPr>
          <p:cNvSpPr>
            <a:spLocks noGrp="1"/>
          </p:cNvSpPr>
          <p:nvPr>
            <p:ph type="body" sz="quarter" idx="15" hasCustomPrompt="1"/>
          </p:nvPr>
        </p:nvSpPr>
        <p:spPr>
          <a:xfrm>
            <a:off x="59740800" y="1309688"/>
            <a:ext cx="5094287" cy="5116512"/>
          </a:xfrm>
        </p:spPr>
        <p:txBody>
          <a:bodyPr/>
          <a:lstStyle/>
          <a:p>
            <a:pPr lvl="4"/>
            <a:r>
              <a:rPr lang="en-US" dirty="0"/>
              <a:t>Fifth level</a:t>
            </a:r>
          </a:p>
        </p:txBody>
      </p:sp>
    </p:spTree>
    <p:extLst>
      <p:ext uri="{BB962C8B-B14F-4D97-AF65-F5344CB8AC3E}">
        <p14:creationId xmlns:p14="http://schemas.microsoft.com/office/powerpoint/2010/main" val="117588837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text (split background)">
    <p:spTree>
      <p:nvGrpSpPr>
        <p:cNvPr id="1" name=""/>
        <p:cNvGrpSpPr/>
        <p:nvPr/>
      </p:nvGrpSpPr>
      <p:grpSpPr>
        <a:xfrm>
          <a:off x="0" y="0"/>
          <a:ext cx="0" cy="0"/>
          <a:chOff x="0" y="0"/>
          <a:chExt cx="0" cy="0"/>
        </a:xfrm>
      </p:grpSpPr>
      <p:sp>
        <p:nvSpPr>
          <p:cNvPr id="2" name="Title"/>
          <p:cNvSpPr>
            <a:spLocks noGrp="1"/>
          </p:cNvSpPr>
          <p:nvPr>
            <p:ph type="title"/>
          </p:nvPr>
        </p:nvSpPr>
        <p:spPr>
          <a:xfrm>
            <a:off x="420626" y="402709"/>
            <a:ext cx="8284328" cy="8597217"/>
          </a:xfrm>
        </p:spPr>
        <p:txBody>
          <a:bodyPr/>
          <a:lstStyle/>
          <a:p>
            <a:r>
              <a:rPr lang="en-US" dirty="0"/>
              <a:t>Click to edit Master title style</a:t>
            </a:r>
          </a:p>
        </p:txBody>
      </p:sp>
      <p:sp>
        <p:nvSpPr>
          <p:cNvPr id="7" name="Blue 60 rectangle">
            <a:extLst>
              <a:ext uri="{FF2B5EF4-FFF2-40B4-BE49-F238E27FC236}">
                <a16:creationId xmlns:a16="http://schemas.microsoft.com/office/drawing/2014/main" id="{91D1D188-D7EA-5A44-A392-6E9BFB996DC9}"/>
              </a:ext>
              <a:ext uri="{C183D7F6-B498-43B3-948B-1728B52AA6E4}">
                <adec:decorative xmlns:adec="http://schemas.microsoft.com/office/drawing/2017/decorative" val="1"/>
              </a:ext>
            </a:extLst>
          </p:cNvPr>
          <p:cNvSpPr/>
          <p:nvPr userDrawn="1"/>
        </p:nvSpPr>
        <p:spPr>
          <a:xfrm>
            <a:off x="9144000" y="0"/>
            <a:ext cx="9144000" cy="10296525"/>
          </a:xfrm>
          <a:prstGeom prst="rect">
            <a:avLst/>
          </a:prstGeom>
          <a:solidFill>
            <a:schemeClr val="accent2"/>
          </a:solidFill>
        </p:spPr>
        <p:txBody>
          <a:bodyPr wrap="square" lIns="0" tIns="0" rIns="0" bIns="0" rtlCol="0" anchor="ctr">
            <a:noAutofit/>
          </a:bodyPr>
          <a:lstStyle/>
          <a:p>
            <a:pPr algn="ctr"/>
            <a:endParaRPr lang="en-US" sz="2400" b="0" i="0" dirty="0">
              <a:solidFill>
                <a:srgbClr val="FFFFFF"/>
              </a:solidFill>
              <a:latin typeface="IBM Plex Sans" panose="020B0503050203000203" pitchFamily="34" charset="0"/>
              <a:cs typeface="Arial"/>
            </a:endParaRPr>
          </a:p>
        </p:txBody>
      </p:sp>
      <p:sp>
        <p:nvSpPr>
          <p:cNvPr id="6" name="Text Placeholder"/>
          <p:cNvSpPr>
            <a:spLocks noGrp="1"/>
          </p:cNvSpPr>
          <p:nvPr>
            <p:ph type="body" sz="quarter" idx="12"/>
          </p:nvPr>
        </p:nvSpPr>
        <p:spPr>
          <a:xfrm>
            <a:off x="9582912" y="402709"/>
            <a:ext cx="8247888" cy="8597217"/>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5B0FD828-E1E3-5E4B-81D8-5E43E3758602}"/>
              </a:ext>
            </a:extLst>
          </p:cNvPr>
          <p:cNvSpPr>
            <a:spLocks noGrp="1"/>
          </p:cNvSpPr>
          <p:nvPr>
            <p:ph type="body" sz="quarter" idx="13"/>
          </p:nvPr>
        </p:nvSpPr>
        <p:spPr>
          <a:xfrm>
            <a:off x="54341713"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A612CF6-2C4E-BA4B-80D4-FB667C2044B2}"/>
              </a:ext>
            </a:extLst>
          </p:cNvPr>
          <p:cNvSpPr>
            <a:spLocks noGrp="1"/>
          </p:cNvSpPr>
          <p:nvPr>
            <p:ph type="body" sz="quarter" idx="14" hasCustomPrompt="1"/>
          </p:nvPr>
        </p:nvSpPr>
        <p:spPr>
          <a:xfrm>
            <a:off x="60121800" y="476250"/>
            <a:ext cx="5486400" cy="5949950"/>
          </a:xfrm>
        </p:spPr>
        <p:txBody>
          <a:bodyPr/>
          <a:lstStyle/>
          <a:p>
            <a:pPr lvl="4"/>
            <a:r>
              <a:rPr lang="en-US" dirty="0"/>
              <a:t>Fifth level</a:t>
            </a:r>
          </a:p>
        </p:txBody>
      </p:sp>
    </p:spTree>
    <p:extLst>
      <p:ext uri="{BB962C8B-B14F-4D97-AF65-F5344CB8AC3E}">
        <p14:creationId xmlns:p14="http://schemas.microsoft.com/office/powerpoint/2010/main" val="175927064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14418FE1-23CB-3644-B3A5-252A74FD2BA4}"/>
              </a:ext>
            </a:extLst>
          </p:cNvPr>
          <p:cNvSpPr>
            <a:spLocks noGrp="1"/>
          </p:cNvSpPr>
          <p:nvPr>
            <p:ph type="body" sz="quarter" idx="15"/>
          </p:nvPr>
        </p:nvSpPr>
        <p:spPr>
          <a:xfrm>
            <a:off x="54079775" y="476250"/>
            <a:ext cx="6400800"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5">
            <a:extLst>
              <a:ext uri="{FF2B5EF4-FFF2-40B4-BE49-F238E27FC236}">
                <a16:creationId xmlns:a16="http://schemas.microsoft.com/office/drawing/2014/main" id="{5035030F-C0F1-9245-808C-736B435952A4}"/>
              </a:ext>
            </a:extLst>
          </p:cNvPr>
          <p:cNvSpPr>
            <a:spLocks noGrp="1"/>
          </p:cNvSpPr>
          <p:nvPr>
            <p:ph type="body" sz="quarter" idx="16" hasCustomPrompt="1"/>
          </p:nvPr>
        </p:nvSpPr>
        <p:spPr>
          <a:xfrm>
            <a:off x="60883800" y="476250"/>
            <a:ext cx="6400800" cy="7226300"/>
          </a:xfrm>
        </p:spPr>
        <p:txBody>
          <a:bodyPr/>
          <a:lstStyle/>
          <a:p>
            <a:pPr lvl="4"/>
            <a:r>
              <a:rPr lang="en-US" dirty="0"/>
              <a:t>Fifth level</a:t>
            </a:r>
          </a:p>
        </p:txBody>
      </p:sp>
    </p:spTree>
    <p:extLst>
      <p:ext uri="{BB962C8B-B14F-4D97-AF65-F5344CB8AC3E}">
        <p14:creationId xmlns:p14="http://schemas.microsoft.com/office/powerpoint/2010/main" val="185188311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8597217"/>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789B22AC-BFCF-1645-94B8-79AA20C51826}"/>
              </a:ext>
            </a:extLst>
          </p:cNvPr>
          <p:cNvSpPr>
            <a:spLocks noGrp="1"/>
          </p:cNvSpPr>
          <p:nvPr>
            <p:ph type="body" sz="quarter" idx="12"/>
          </p:nvPr>
        </p:nvSpPr>
        <p:spPr>
          <a:xfrm>
            <a:off x="54471888" y="476250"/>
            <a:ext cx="6140450"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BCAE432B-A8E6-B94C-9F44-2EA75CDD1DBD}"/>
              </a:ext>
            </a:extLst>
          </p:cNvPr>
          <p:cNvSpPr>
            <a:spLocks noGrp="1"/>
          </p:cNvSpPr>
          <p:nvPr>
            <p:ph type="body" sz="quarter" idx="13" hasCustomPrompt="1"/>
          </p:nvPr>
        </p:nvSpPr>
        <p:spPr>
          <a:xfrm>
            <a:off x="60579000" y="476250"/>
            <a:ext cx="6140450"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4A3C5211-2C10-204A-8018-273FF8320918}"/>
              </a:ext>
            </a:extLst>
          </p:cNvPr>
          <p:cNvSpPr>
            <a:spLocks noGrp="1"/>
          </p:cNvSpPr>
          <p:nvPr>
            <p:ph type="body" sz="quarter" idx="14"/>
          </p:nvPr>
        </p:nvSpPr>
        <p:spPr>
          <a:xfrm>
            <a:off x="54827488" y="1309688"/>
            <a:ext cx="4151312" cy="5391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12A0B376-CBF6-CF4C-8781-B02863001AA4}"/>
              </a:ext>
            </a:extLst>
          </p:cNvPr>
          <p:cNvSpPr>
            <a:spLocks noGrp="1"/>
          </p:cNvSpPr>
          <p:nvPr>
            <p:ph type="body" sz="quarter" idx="15"/>
          </p:nvPr>
        </p:nvSpPr>
        <p:spPr>
          <a:xfrm>
            <a:off x="55297388" y="2581275"/>
            <a:ext cx="3862387" cy="6045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5348876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FAD8E051-28E7-2E40-BD20-0375B26FAD18}"/>
              </a:ext>
            </a:extLst>
          </p:cNvPr>
          <p:cNvSpPr>
            <a:spLocks noGrp="1"/>
          </p:cNvSpPr>
          <p:nvPr>
            <p:ph type="body" sz="quarter" idx="12"/>
          </p:nvPr>
        </p:nvSpPr>
        <p:spPr>
          <a:xfrm>
            <a:off x="54211538" y="476250"/>
            <a:ext cx="5354637"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5">
            <a:extLst>
              <a:ext uri="{FF2B5EF4-FFF2-40B4-BE49-F238E27FC236}">
                <a16:creationId xmlns:a16="http://schemas.microsoft.com/office/drawing/2014/main" id="{87BFBF9C-01F8-6A47-B649-8258AD44244A}"/>
              </a:ext>
            </a:extLst>
          </p:cNvPr>
          <p:cNvSpPr>
            <a:spLocks noGrp="1"/>
          </p:cNvSpPr>
          <p:nvPr>
            <p:ph type="body" sz="quarter" idx="13" hasCustomPrompt="1"/>
          </p:nvPr>
        </p:nvSpPr>
        <p:spPr>
          <a:xfrm>
            <a:off x="60045600" y="476250"/>
            <a:ext cx="5354637" cy="7226300"/>
          </a:xfrm>
        </p:spPr>
        <p:txBody>
          <a:bodyPr/>
          <a:lstStyle/>
          <a:p>
            <a:pPr lvl="4"/>
            <a:r>
              <a:rPr lang="en-US" dirty="0"/>
              <a:t>Fifth level</a:t>
            </a:r>
          </a:p>
        </p:txBody>
      </p:sp>
      <p:sp>
        <p:nvSpPr>
          <p:cNvPr id="9" name="Text Placeholder 8">
            <a:extLst>
              <a:ext uri="{FF2B5EF4-FFF2-40B4-BE49-F238E27FC236}">
                <a16:creationId xmlns:a16="http://schemas.microsoft.com/office/drawing/2014/main" id="{F76D9E55-652F-DD40-A191-9F265A8AAB6B}"/>
              </a:ext>
            </a:extLst>
          </p:cNvPr>
          <p:cNvSpPr>
            <a:spLocks noGrp="1"/>
          </p:cNvSpPr>
          <p:nvPr>
            <p:ph type="body" sz="quarter" idx="14"/>
          </p:nvPr>
        </p:nvSpPr>
        <p:spPr>
          <a:xfrm>
            <a:off x="54190900" y="2225675"/>
            <a:ext cx="5160963" cy="6280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6F3FD5C1-994D-8640-9FD7-70FE6995D16B}"/>
              </a:ext>
            </a:extLst>
          </p:cNvPr>
          <p:cNvSpPr>
            <a:spLocks noGrp="1"/>
          </p:cNvSpPr>
          <p:nvPr>
            <p:ph type="body" sz="quarter" idx="15"/>
          </p:nvPr>
        </p:nvSpPr>
        <p:spPr>
          <a:xfrm>
            <a:off x="54202013" y="4595813"/>
            <a:ext cx="5378450" cy="51133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9425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edium Tex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32694847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p:cNvSpPr>
            <a:spLocks noGrp="1"/>
          </p:cNvSpPr>
          <p:nvPr>
            <p:ph type="body" sz="quarter" idx="13"/>
          </p:nvPr>
        </p:nvSpPr>
        <p:spPr>
          <a:xfrm>
            <a:off x="438912" y="2489471"/>
            <a:ext cx="8247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
          <p:cNvSpPr>
            <a:spLocks noGrp="1"/>
          </p:cNvSpPr>
          <p:nvPr>
            <p:ph sz="quarter" idx="17"/>
          </p:nvPr>
        </p:nvSpPr>
        <p:spPr>
          <a:xfrm>
            <a:off x="9144000" y="0"/>
            <a:ext cx="4572000" cy="5148263"/>
          </a:xfrm>
          <a:solidFill>
            <a:schemeClr val="accent2"/>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0" name="Content Placeholder 2"/>
          <p:cNvSpPr>
            <a:spLocks noGrp="1"/>
          </p:cNvSpPr>
          <p:nvPr>
            <p:ph sz="quarter" idx="18"/>
          </p:nvPr>
        </p:nvSpPr>
        <p:spPr>
          <a:xfrm>
            <a:off x="13716000" y="0"/>
            <a:ext cx="4572000" cy="5148263"/>
          </a:xfrm>
          <a:solidFill>
            <a:srgbClr val="061F80"/>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12" name="Content Placeholder 3"/>
          <p:cNvSpPr>
            <a:spLocks noGrp="1"/>
          </p:cNvSpPr>
          <p:nvPr>
            <p:ph sz="quarter" idx="19"/>
          </p:nvPr>
        </p:nvSpPr>
        <p:spPr>
          <a:xfrm>
            <a:off x="9144000" y="5145087"/>
            <a:ext cx="9144000" cy="5151439"/>
          </a:xfrm>
          <a:solidFill>
            <a:srgbClr val="0530AD"/>
          </a:solidFill>
          <a:ln>
            <a:noFill/>
          </a:ln>
        </p:spPr>
        <p:txBody>
          <a:bodyPr lIns="457200" tIns="384048" rIns="457200" bIns="228600"/>
          <a:lstStyle>
            <a:lvl1pPr>
              <a:defRPr>
                <a:solidFill>
                  <a:schemeClr val="bg1"/>
                </a:solidFill>
              </a:defRPr>
            </a:lvl1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F7AA2610-86BC-0540-91C4-F110335D11E0}"/>
              </a:ext>
            </a:extLst>
          </p:cNvPr>
          <p:cNvSpPr>
            <a:spLocks noGrp="1"/>
          </p:cNvSpPr>
          <p:nvPr>
            <p:ph type="body" sz="quarter" idx="20"/>
          </p:nvPr>
        </p:nvSpPr>
        <p:spPr>
          <a:xfrm>
            <a:off x="54994175" y="1309688"/>
            <a:ext cx="4833938"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5">
            <a:extLst>
              <a:ext uri="{FF2B5EF4-FFF2-40B4-BE49-F238E27FC236}">
                <a16:creationId xmlns:a16="http://schemas.microsoft.com/office/drawing/2014/main" id="{9A102863-8017-BD42-B753-D8ECE09841F5}"/>
              </a:ext>
            </a:extLst>
          </p:cNvPr>
          <p:cNvSpPr>
            <a:spLocks noGrp="1"/>
          </p:cNvSpPr>
          <p:nvPr>
            <p:ph type="body" sz="quarter" idx="21" hasCustomPrompt="1"/>
          </p:nvPr>
        </p:nvSpPr>
        <p:spPr>
          <a:xfrm>
            <a:off x="60198000" y="1309688"/>
            <a:ext cx="4833938" cy="6392862"/>
          </a:xfrm>
        </p:spPr>
        <p:txBody>
          <a:bodyPr/>
          <a:lstStyle/>
          <a:p>
            <a:pPr lvl="4"/>
            <a:r>
              <a:rPr lang="en-US" dirty="0"/>
              <a:t>Fifth level</a:t>
            </a:r>
          </a:p>
        </p:txBody>
      </p:sp>
    </p:spTree>
    <p:extLst>
      <p:ext uri="{BB962C8B-B14F-4D97-AF65-F5344CB8AC3E}">
        <p14:creationId xmlns:p14="http://schemas.microsoft.com/office/powerpoint/2010/main" val="128250084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black box) over image(s)">
    <p:spTree>
      <p:nvGrpSpPr>
        <p:cNvPr id="1" name=""/>
        <p:cNvGrpSpPr/>
        <p:nvPr/>
      </p:nvGrpSpPr>
      <p:grpSpPr>
        <a:xfrm>
          <a:off x="0" y="0"/>
          <a:ext cx="0" cy="0"/>
          <a:chOff x="0" y="0"/>
          <a:chExt cx="0" cy="0"/>
        </a:xfrm>
      </p:grpSpPr>
      <p:sp>
        <p:nvSpPr>
          <p:cNvPr id="2" name="Title"/>
          <p:cNvSpPr>
            <a:spLocks noGrp="1"/>
          </p:cNvSpPr>
          <p:nvPr>
            <p:ph type="title"/>
          </p:nvPr>
        </p:nvSpPr>
        <p:spPr>
          <a:xfrm>
            <a:off x="0" y="0"/>
            <a:ext cx="18288000" cy="2555064"/>
          </a:xfrm>
          <a:solidFill>
            <a:schemeClr val="bg1"/>
          </a:solidFill>
        </p:spPr>
        <p:txBody>
          <a:bodyPr lIns="420624" tIns="411480" rIns="420624" bIns="420624"/>
          <a:lstStyle>
            <a:lvl1pPr>
              <a:defRPr>
                <a:solidFill>
                  <a:schemeClr val="tx1"/>
                </a:solidFill>
              </a:defRPr>
            </a:lvl1pPr>
          </a:lstStyle>
          <a:p>
            <a:r>
              <a:rPr lang="en-US" dirty="0"/>
              <a:t>Click to edit Master title style</a:t>
            </a:r>
          </a:p>
        </p:txBody>
      </p:sp>
      <p:sp>
        <p:nvSpPr>
          <p:cNvPr id="6" name="Picture Placeholder"/>
          <p:cNvSpPr>
            <a:spLocks noGrp="1"/>
          </p:cNvSpPr>
          <p:nvPr>
            <p:ph type="pic" sz="quarter" idx="12"/>
          </p:nvPr>
        </p:nvSpPr>
        <p:spPr>
          <a:xfrm>
            <a:off x="0" y="2555064"/>
            <a:ext cx="18288000" cy="7741461"/>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01A638A5-D48A-4A42-B036-0D39D5C97F4C}"/>
              </a:ext>
            </a:extLst>
          </p:cNvPr>
          <p:cNvSpPr>
            <a:spLocks noGrp="1"/>
          </p:cNvSpPr>
          <p:nvPr>
            <p:ph type="body" sz="quarter" idx="13"/>
          </p:nvPr>
        </p:nvSpPr>
        <p:spPr>
          <a:xfrm>
            <a:off x="54079775"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6">
            <a:extLst>
              <a:ext uri="{FF2B5EF4-FFF2-40B4-BE49-F238E27FC236}">
                <a16:creationId xmlns:a16="http://schemas.microsoft.com/office/drawing/2014/main" id="{39BB866D-D55B-6943-AEDC-0A6244A00B92}"/>
              </a:ext>
            </a:extLst>
          </p:cNvPr>
          <p:cNvSpPr>
            <a:spLocks noGrp="1"/>
          </p:cNvSpPr>
          <p:nvPr>
            <p:ph type="body" sz="quarter" idx="14" hasCustomPrompt="1"/>
          </p:nvPr>
        </p:nvSpPr>
        <p:spPr>
          <a:xfrm>
            <a:off x="59969400" y="476250"/>
            <a:ext cx="5486400" cy="5949950"/>
          </a:xfrm>
        </p:spPr>
        <p:txBody>
          <a:bodyPr/>
          <a:lstStyle/>
          <a:p>
            <a:pPr lvl="4"/>
            <a:r>
              <a:rPr lang="en-US" dirty="0"/>
              <a:t>Fifth level</a:t>
            </a:r>
          </a:p>
        </p:txBody>
      </p:sp>
    </p:spTree>
    <p:extLst>
      <p:ext uri="{BB962C8B-B14F-4D97-AF65-F5344CB8AC3E}">
        <p14:creationId xmlns:p14="http://schemas.microsoft.com/office/powerpoint/2010/main" val="10387366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p:cNvSpPr>
            <a:spLocks noGrp="1"/>
          </p:cNvSpPr>
          <p:nvPr>
            <p:ph type="pic" sz="quarter" idx="14"/>
          </p:nvPr>
        </p:nvSpPr>
        <p:spPr>
          <a:xfrm>
            <a:off x="0" y="0"/>
            <a:ext cx="18288000" cy="10305677"/>
          </a:xfrm>
        </p:spPr>
        <p:txBody>
          <a:bodyPr lIns="91440" tIns="91440" rIns="91440" bIns="91440"/>
          <a:lstStyle/>
          <a:p>
            <a:r>
              <a:rPr lang="en-US" dirty="0"/>
              <a:t>Drag picture to placeholder or click icon to add</a:t>
            </a:r>
          </a:p>
        </p:txBody>
      </p:sp>
      <p:sp>
        <p:nvSpPr>
          <p:cNvPr id="6" name="Text Placeholder"/>
          <p:cNvSpPr>
            <a:spLocks noGrp="1"/>
          </p:cNvSpPr>
          <p:nvPr>
            <p:ph type="body" sz="quarter" idx="12"/>
          </p:nvPr>
        </p:nvSpPr>
        <p:spPr>
          <a:xfrm>
            <a:off x="-5" y="5148262"/>
            <a:ext cx="4572006" cy="5148263"/>
          </a:xfrm>
          <a:solidFill>
            <a:schemeClr val="bg1"/>
          </a:solidFill>
        </p:spPr>
        <p:txBody>
          <a:bodyPr lIns="457200" tIns="384048" rIns="457200" bIns="228600"/>
          <a:lstStyle>
            <a:lvl1pPr>
              <a:buClr>
                <a:schemeClr val="tx1"/>
              </a:buClr>
              <a:defRPr>
                <a:solidFill>
                  <a:schemeClr val="tx1"/>
                </a:solidFill>
              </a:defRPr>
            </a:lvl1pPr>
            <a:lvl2pPr>
              <a:buClr>
                <a:schemeClr val="tx1"/>
              </a:buClr>
              <a:defRPr sz="2000">
                <a:solidFill>
                  <a:schemeClr val="tx1"/>
                </a:solidFill>
              </a:defRPr>
            </a:lvl2pPr>
            <a:lvl3pPr>
              <a:buClr>
                <a:schemeClr val="tx1"/>
              </a:buClr>
              <a:defRPr sz="2000">
                <a:solidFill>
                  <a:schemeClr val="tx1"/>
                </a:solidFill>
              </a:defRPr>
            </a:lvl3pPr>
            <a:lvl4pPr>
              <a:buClr>
                <a:schemeClr val="tx1"/>
              </a:buClr>
              <a:defRPr sz="2000">
                <a:solidFill>
                  <a:schemeClr val="tx1"/>
                </a:solidFill>
              </a:defRPr>
            </a:lvl4pPr>
            <a:lvl5pPr>
              <a:buClr>
                <a:schemeClr val="tx1"/>
              </a:buClr>
              <a:defRPr sz="2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69BCF7A3-290B-AC48-AE67-49F121102C4F}"/>
              </a:ext>
            </a:extLst>
          </p:cNvPr>
          <p:cNvSpPr>
            <a:spLocks noGrp="1"/>
          </p:cNvSpPr>
          <p:nvPr>
            <p:ph type="body" sz="quarter" idx="15"/>
          </p:nvPr>
        </p:nvSpPr>
        <p:spPr>
          <a:xfrm>
            <a:off x="54602063" y="476250"/>
            <a:ext cx="5748337" cy="8523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4">
            <a:extLst>
              <a:ext uri="{FF2B5EF4-FFF2-40B4-BE49-F238E27FC236}">
                <a16:creationId xmlns:a16="http://schemas.microsoft.com/office/drawing/2014/main" id="{C8251A66-E8AE-ED44-BB8A-A13E952A03D7}"/>
              </a:ext>
            </a:extLst>
          </p:cNvPr>
          <p:cNvSpPr>
            <a:spLocks noGrp="1"/>
          </p:cNvSpPr>
          <p:nvPr>
            <p:ph type="body" sz="quarter" idx="16" hasCustomPrompt="1"/>
          </p:nvPr>
        </p:nvSpPr>
        <p:spPr>
          <a:xfrm>
            <a:off x="60655200" y="476250"/>
            <a:ext cx="5748337" cy="8523288"/>
          </a:xfrm>
        </p:spPr>
        <p:txBody>
          <a:bodyPr/>
          <a:lstStyle/>
          <a:p>
            <a:pPr lvl="4"/>
            <a:r>
              <a:rPr lang="en-US" dirty="0"/>
              <a:t>Fifth level</a:t>
            </a:r>
          </a:p>
        </p:txBody>
      </p:sp>
    </p:spTree>
    <p:extLst>
      <p:ext uri="{BB962C8B-B14F-4D97-AF65-F5344CB8AC3E}">
        <p14:creationId xmlns:p14="http://schemas.microsoft.com/office/powerpoint/2010/main" val="143145971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p:cNvSpPr>
            <a:spLocks noGrp="1"/>
          </p:cNvSpPr>
          <p:nvPr>
            <p:ph sz="quarter" idx="13"/>
          </p:nvPr>
        </p:nvSpPr>
        <p:spPr>
          <a:xfrm>
            <a:off x="5029200" y="2489471"/>
            <a:ext cx="12801600"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a:extLst>
              <a:ext uri="{FF2B5EF4-FFF2-40B4-BE49-F238E27FC236}">
                <a16:creationId xmlns:a16="http://schemas.microsoft.com/office/drawing/2014/main" id="{7C39DB03-A001-E246-BC49-C83172A0E851}"/>
              </a:ext>
            </a:extLst>
          </p:cNvPr>
          <p:cNvSpPr>
            <a:spLocks noGrp="1"/>
          </p:cNvSpPr>
          <p:nvPr>
            <p:ph type="body" sz="quarter" idx="14"/>
          </p:nvPr>
        </p:nvSpPr>
        <p:spPr>
          <a:xfrm>
            <a:off x="54771925" y="476250"/>
            <a:ext cx="5121275"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7">
            <a:extLst>
              <a:ext uri="{FF2B5EF4-FFF2-40B4-BE49-F238E27FC236}">
                <a16:creationId xmlns:a16="http://schemas.microsoft.com/office/drawing/2014/main" id="{9A8AD302-F87C-CE4D-98F1-2E8DFB43C5C0}"/>
              </a:ext>
            </a:extLst>
          </p:cNvPr>
          <p:cNvSpPr>
            <a:spLocks noGrp="1"/>
          </p:cNvSpPr>
          <p:nvPr>
            <p:ph type="body" sz="quarter" idx="15" hasCustomPrompt="1"/>
          </p:nvPr>
        </p:nvSpPr>
        <p:spPr>
          <a:xfrm>
            <a:off x="60045600" y="476250"/>
            <a:ext cx="5121275" cy="5949950"/>
          </a:xfrm>
        </p:spPr>
        <p:txBody>
          <a:bodyPr/>
          <a:lstStyle/>
          <a:p>
            <a:pPr lvl="4"/>
            <a:r>
              <a:rPr lang="en-US" dirty="0"/>
              <a:t>Fifth level</a:t>
            </a:r>
          </a:p>
        </p:txBody>
      </p:sp>
    </p:spTree>
    <p:extLst>
      <p:ext uri="{BB962C8B-B14F-4D97-AF65-F5344CB8AC3E}">
        <p14:creationId xmlns:p14="http://schemas.microsoft.com/office/powerpoint/2010/main" val="9696615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DB3B5752-8D5B-9647-A47A-A4EE61ED5182}"/>
              </a:ext>
            </a:extLst>
          </p:cNvPr>
          <p:cNvSpPr>
            <a:spLocks noGrp="1"/>
          </p:cNvSpPr>
          <p:nvPr>
            <p:ph type="body" sz="quarter" idx="13"/>
          </p:nvPr>
        </p:nvSpPr>
        <p:spPr>
          <a:xfrm>
            <a:off x="55164663" y="1003300"/>
            <a:ext cx="2876550" cy="41449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6">
            <a:extLst>
              <a:ext uri="{FF2B5EF4-FFF2-40B4-BE49-F238E27FC236}">
                <a16:creationId xmlns:a16="http://schemas.microsoft.com/office/drawing/2014/main" id="{11399C70-14DD-3748-81C0-E86C453AF1BE}"/>
              </a:ext>
            </a:extLst>
          </p:cNvPr>
          <p:cNvSpPr>
            <a:spLocks noGrp="1"/>
          </p:cNvSpPr>
          <p:nvPr>
            <p:ph type="body" sz="quarter" idx="14" hasCustomPrompt="1"/>
          </p:nvPr>
        </p:nvSpPr>
        <p:spPr>
          <a:xfrm>
            <a:off x="60045600" y="1003300"/>
            <a:ext cx="2876550" cy="4144963"/>
          </a:xfrm>
        </p:spPr>
        <p:txBody>
          <a:bodyPr/>
          <a:lstStyle/>
          <a:p>
            <a:pPr lvl="4"/>
            <a:r>
              <a:rPr lang="en-US" dirty="0"/>
              <a:t>Fifth level</a:t>
            </a:r>
          </a:p>
        </p:txBody>
      </p:sp>
    </p:spTree>
    <p:extLst>
      <p:ext uri="{BB962C8B-B14F-4D97-AF65-F5344CB8AC3E}">
        <p14:creationId xmlns:p14="http://schemas.microsoft.com/office/powerpoint/2010/main" val="192362668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2"/>
          <p:cNvSpPr>
            <a:spLocks noGrp="1"/>
          </p:cNvSpPr>
          <p:nvPr>
            <p:ph type="body" sz="quarter" idx="15"/>
          </p:nvPr>
        </p:nvSpPr>
        <p:spPr>
          <a:xfrm>
            <a:off x="5010912" y="2489471"/>
            <a:ext cx="3675888" cy="65104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p:cNvSpPr>
            <a:spLocks noGrp="1"/>
          </p:cNvSpPr>
          <p:nvPr>
            <p:ph type="pic" sz="quarter" idx="14"/>
          </p:nvPr>
        </p:nvSpPr>
        <p:spPr>
          <a:xfrm>
            <a:off x="9144000" y="0"/>
            <a:ext cx="9144000" cy="10296525"/>
          </a:xfrm>
        </p:spPr>
        <p:txBody>
          <a:bodyPr lIns="91440" tIns="91440" rIns="91440" bIns="91440"/>
          <a:lstStyle/>
          <a:p>
            <a:r>
              <a:rPr lang="en-US" dirty="0"/>
              <a:t>Drag picture to placeholder or click icon to add</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E397ED7E-97E6-EF45-87B0-87FFE4D77E13}"/>
              </a:ext>
            </a:extLst>
          </p:cNvPr>
          <p:cNvSpPr>
            <a:spLocks noGrp="1"/>
          </p:cNvSpPr>
          <p:nvPr>
            <p:ph type="body" sz="quarter" idx="16"/>
          </p:nvPr>
        </p:nvSpPr>
        <p:spPr>
          <a:xfrm>
            <a:off x="54956075" y="476250"/>
            <a:ext cx="5668963"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8">
            <a:extLst>
              <a:ext uri="{FF2B5EF4-FFF2-40B4-BE49-F238E27FC236}">
                <a16:creationId xmlns:a16="http://schemas.microsoft.com/office/drawing/2014/main" id="{BD9BAEA1-9C66-754B-BDFD-B8EE7376A945}"/>
              </a:ext>
            </a:extLst>
          </p:cNvPr>
          <p:cNvSpPr>
            <a:spLocks noGrp="1"/>
          </p:cNvSpPr>
          <p:nvPr>
            <p:ph type="body" sz="quarter" idx="17" hasCustomPrompt="1"/>
          </p:nvPr>
        </p:nvSpPr>
        <p:spPr>
          <a:xfrm>
            <a:off x="61188600" y="476250"/>
            <a:ext cx="5668963" cy="5949950"/>
          </a:xfrm>
        </p:spPr>
        <p:txBody>
          <a:bodyPr/>
          <a:lstStyle/>
          <a:p>
            <a:pPr lvl="4"/>
            <a:r>
              <a:rPr lang="en-US" dirty="0"/>
              <a:t>Fifth level</a:t>
            </a:r>
          </a:p>
        </p:txBody>
      </p:sp>
    </p:spTree>
    <p:extLst>
      <p:ext uri="{BB962C8B-B14F-4D97-AF65-F5344CB8AC3E}">
        <p14:creationId xmlns:p14="http://schemas.microsoft.com/office/powerpoint/2010/main" val="105142726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a:t>Click to edit Master title style</a:t>
            </a:r>
          </a:p>
        </p:txBody>
      </p:sp>
      <p:sp>
        <p:nvSpPr>
          <p:cNvPr id="6" name="Text Placeholder 1"/>
          <p:cNvSpPr>
            <a:spLocks noGrp="1"/>
          </p:cNvSpPr>
          <p:nvPr>
            <p:ph type="body" sz="quarter" idx="12"/>
          </p:nvPr>
        </p:nvSpPr>
        <p:spPr>
          <a:xfrm>
            <a:off x="438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p:cNvSpPr>
            <a:spLocks noGrp="1"/>
          </p:cNvSpPr>
          <p:nvPr>
            <p:ph type="body" sz="quarter" idx="13"/>
          </p:nvPr>
        </p:nvSpPr>
        <p:spPr>
          <a:xfrm>
            <a:off x="5010912" y="2489471"/>
            <a:ext cx="3675888" cy="651045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p:cNvSpPr>
            <a:spLocks noGrp="1"/>
          </p:cNvSpPr>
          <p:nvPr>
            <p:ph type="body" sz="quarter" idx="14"/>
          </p:nvPr>
        </p:nvSpPr>
        <p:spPr>
          <a:xfrm>
            <a:off x="9546336" y="2434556"/>
            <a:ext cx="8284464" cy="6565369"/>
          </a:xfrm>
        </p:spPr>
        <p:txBody>
          <a:bodyPr/>
          <a:lstStyle>
            <a:lvl1pPr>
              <a:defRPr sz="4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F9C115C7-39C3-184A-81AE-1303341AE432}"/>
              </a:ext>
            </a:extLst>
          </p:cNvPr>
          <p:cNvSpPr>
            <a:spLocks noGrp="1"/>
          </p:cNvSpPr>
          <p:nvPr>
            <p:ph type="body" sz="quarter" idx="15"/>
          </p:nvPr>
        </p:nvSpPr>
        <p:spPr>
          <a:xfrm>
            <a:off x="55138638" y="476250"/>
            <a:ext cx="5486400"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6">
            <a:extLst>
              <a:ext uri="{FF2B5EF4-FFF2-40B4-BE49-F238E27FC236}">
                <a16:creationId xmlns:a16="http://schemas.microsoft.com/office/drawing/2014/main" id="{8B1D3049-AD43-6246-9FBB-5F5A17B9C907}"/>
              </a:ext>
            </a:extLst>
          </p:cNvPr>
          <p:cNvSpPr>
            <a:spLocks noGrp="1"/>
          </p:cNvSpPr>
          <p:nvPr>
            <p:ph type="body" sz="quarter" idx="16" hasCustomPrompt="1"/>
          </p:nvPr>
        </p:nvSpPr>
        <p:spPr>
          <a:xfrm>
            <a:off x="60655200" y="476250"/>
            <a:ext cx="5486400" cy="5949950"/>
          </a:xfrm>
        </p:spPr>
        <p:txBody>
          <a:bodyPr/>
          <a:lstStyle/>
          <a:p>
            <a:pPr lvl="4"/>
            <a:r>
              <a:rPr lang="en-US" dirty="0"/>
              <a:t>Fifth level</a:t>
            </a:r>
          </a:p>
        </p:txBody>
      </p:sp>
    </p:spTree>
    <p:extLst>
      <p:ext uri="{BB962C8B-B14F-4D97-AF65-F5344CB8AC3E}">
        <p14:creationId xmlns:p14="http://schemas.microsoft.com/office/powerpoint/2010/main" val="65577183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ext Placeholder"/>
          <p:cNvSpPr>
            <a:spLocks noGrp="1"/>
          </p:cNvSpPr>
          <p:nvPr>
            <p:ph type="body" sz="quarter" idx="12"/>
          </p:nvPr>
        </p:nvSpPr>
        <p:spPr>
          <a:xfrm>
            <a:off x="438912" y="402709"/>
            <a:ext cx="3675888" cy="859721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p:cNvSpPr>
            <a:spLocks noGrp="1"/>
          </p:cNvSpPr>
          <p:nvPr>
            <p:ph type="tbl" sz="quarter" idx="13"/>
          </p:nvPr>
        </p:nvSpPr>
        <p:spPr>
          <a:xfrm>
            <a:off x="5010914" y="402709"/>
            <a:ext cx="12819752" cy="8597217"/>
          </a:xfrm>
        </p:spPr>
        <p:txBody>
          <a:bodyPr lIns="0" tIns="0" rIns="91440" bIns="91440"/>
          <a:lstStyle/>
          <a:p>
            <a:r>
              <a:rPr lang="en-US" dirty="0"/>
              <a:t>Click icon to add table</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3BA6B6D1-6E57-5846-AC16-47EC731B96E4}"/>
              </a:ext>
            </a:extLst>
          </p:cNvPr>
          <p:cNvSpPr>
            <a:spLocks noGrp="1"/>
          </p:cNvSpPr>
          <p:nvPr>
            <p:ph type="body" sz="quarter" idx="14"/>
          </p:nvPr>
        </p:nvSpPr>
        <p:spPr>
          <a:xfrm>
            <a:off x="54681438" y="1309688"/>
            <a:ext cx="5576887" cy="6392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a:extLst>
              <a:ext uri="{FF2B5EF4-FFF2-40B4-BE49-F238E27FC236}">
                <a16:creationId xmlns:a16="http://schemas.microsoft.com/office/drawing/2014/main" id="{28BD9DEC-74DA-8A4E-BE19-36A2EB3A87E0}"/>
              </a:ext>
            </a:extLst>
          </p:cNvPr>
          <p:cNvSpPr>
            <a:spLocks noGrp="1"/>
          </p:cNvSpPr>
          <p:nvPr>
            <p:ph type="title"/>
          </p:nvPr>
        </p:nvSpPr>
        <p:spPr>
          <a:xfrm>
            <a:off x="54662832" y="8085511"/>
            <a:ext cx="8284464" cy="906979"/>
          </a:xfrm>
        </p:spPr>
        <p:txBody>
          <a:bodyPr/>
          <a:lstStyle/>
          <a:p>
            <a:r>
              <a:rPr lang="en-US"/>
              <a:t>Click to edit Master title style</a:t>
            </a:r>
          </a:p>
        </p:txBody>
      </p:sp>
      <p:sp>
        <p:nvSpPr>
          <p:cNvPr id="9" name="Text Placeholder 4">
            <a:extLst>
              <a:ext uri="{FF2B5EF4-FFF2-40B4-BE49-F238E27FC236}">
                <a16:creationId xmlns:a16="http://schemas.microsoft.com/office/drawing/2014/main" id="{65D26901-E686-C34C-8ACF-1DA1389A6D30}"/>
              </a:ext>
            </a:extLst>
          </p:cNvPr>
          <p:cNvSpPr>
            <a:spLocks noGrp="1"/>
          </p:cNvSpPr>
          <p:nvPr>
            <p:ph type="body" sz="quarter" idx="15" hasCustomPrompt="1"/>
          </p:nvPr>
        </p:nvSpPr>
        <p:spPr>
          <a:xfrm>
            <a:off x="61112400" y="1309688"/>
            <a:ext cx="5576887" cy="6392862"/>
          </a:xfrm>
        </p:spPr>
        <p:txBody>
          <a:bodyPr/>
          <a:lstStyle/>
          <a:p>
            <a:pPr lvl="4"/>
            <a:r>
              <a:rPr lang="en-US" dirty="0"/>
              <a:t>Fifth level</a:t>
            </a:r>
          </a:p>
        </p:txBody>
      </p:sp>
    </p:spTree>
    <p:extLst>
      <p:ext uri="{BB962C8B-B14F-4D97-AF65-F5344CB8AC3E}">
        <p14:creationId xmlns:p14="http://schemas.microsoft.com/office/powerpoint/2010/main" val="207352634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Text Placeholder 4">
            <a:extLst>
              <a:ext uri="{FF2B5EF4-FFF2-40B4-BE49-F238E27FC236}">
                <a16:creationId xmlns:a16="http://schemas.microsoft.com/office/drawing/2014/main" id="{D55A87E0-731F-4643-9E29-1C287306335F}"/>
              </a:ext>
            </a:extLst>
          </p:cNvPr>
          <p:cNvSpPr>
            <a:spLocks noGrp="1"/>
          </p:cNvSpPr>
          <p:nvPr>
            <p:ph type="body" sz="quarter" idx="12"/>
          </p:nvPr>
        </p:nvSpPr>
        <p:spPr>
          <a:xfrm>
            <a:off x="54314725" y="476250"/>
            <a:ext cx="5303838"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a:extLst>
              <a:ext uri="{FF2B5EF4-FFF2-40B4-BE49-F238E27FC236}">
                <a16:creationId xmlns:a16="http://schemas.microsoft.com/office/drawing/2014/main" id="{9AEA7DCE-A45C-9344-9607-3E94CCAC08B4}"/>
              </a:ext>
            </a:extLst>
          </p:cNvPr>
          <p:cNvSpPr>
            <a:spLocks noGrp="1"/>
          </p:cNvSpPr>
          <p:nvPr>
            <p:ph type="title"/>
          </p:nvPr>
        </p:nvSpPr>
        <p:spPr>
          <a:xfrm>
            <a:off x="54479952" y="8546048"/>
            <a:ext cx="8284464" cy="906979"/>
          </a:xfrm>
        </p:spPr>
        <p:txBody>
          <a:bodyPr/>
          <a:lstStyle/>
          <a:p>
            <a:r>
              <a:rPr lang="en-US" dirty="0"/>
              <a:t>Click to edit Master title style</a:t>
            </a:r>
          </a:p>
        </p:txBody>
      </p:sp>
      <p:sp>
        <p:nvSpPr>
          <p:cNvPr id="7" name="Text Placeholder 4">
            <a:extLst>
              <a:ext uri="{FF2B5EF4-FFF2-40B4-BE49-F238E27FC236}">
                <a16:creationId xmlns:a16="http://schemas.microsoft.com/office/drawing/2014/main" id="{31801A73-F3FC-7942-92D2-6DD6B4E0C6C7}"/>
              </a:ext>
            </a:extLst>
          </p:cNvPr>
          <p:cNvSpPr>
            <a:spLocks noGrp="1"/>
          </p:cNvSpPr>
          <p:nvPr>
            <p:ph type="body" sz="quarter" idx="13" hasCustomPrompt="1"/>
          </p:nvPr>
        </p:nvSpPr>
        <p:spPr>
          <a:xfrm>
            <a:off x="60579000" y="476250"/>
            <a:ext cx="5303838" cy="7226300"/>
          </a:xfrm>
        </p:spPr>
        <p:txBody>
          <a:bodyPr/>
          <a:lstStyle/>
          <a:p>
            <a:pPr lvl="4"/>
            <a:r>
              <a:rPr lang="en-US" dirty="0"/>
              <a:t>Fifth level</a:t>
            </a:r>
          </a:p>
        </p:txBody>
      </p:sp>
    </p:spTree>
    <p:extLst>
      <p:ext uri="{BB962C8B-B14F-4D97-AF65-F5344CB8AC3E}">
        <p14:creationId xmlns:p14="http://schemas.microsoft.com/office/powerpoint/2010/main" val="118483691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C738E0E-930F-EE40-98C3-A71C5EB8610D}"/>
              </a:ext>
            </a:extLst>
          </p:cNvPr>
          <p:cNvSpPr>
            <a:spLocks noGrp="1"/>
          </p:cNvSpPr>
          <p:nvPr>
            <p:ph type="body" sz="quarter" idx="10"/>
          </p:nvPr>
        </p:nvSpPr>
        <p:spPr>
          <a:xfrm>
            <a:off x="54864000" y="476250"/>
            <a:ext cx="5394325" cy="722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6FD2EF91-1AB7-4D43-B31A-D2D3043470C7}"/>
              </a:ext>
            </a:extLst>
          </p:cNvPr>
          <p:cNvSpPr>
            <a:spLocks noGrp="1"/>
          </p:cNvSpPr>
          <p:nvPr>
            <p:ph type="title"/>
          </p:nvPr>
        </p:nvSpPr>
        <p:spPr>
          <a:xfrm>
            <a:off x="56052720" y="8534138"/>
            <a:ext cx="8284464" cy="1279787"/>
          </a:xfrm>
        </p:spPr>
        <p:txBody>
          <a:bodyPr/>
          <a:lstStyle/>
          <a:p>
            <a:r>
              <a:rPr lang="en-US"/>
              <a:t>Click to edit Master title style</a:t>
            </a:r>
          </a:p>
        </p:txBody>
      </p:sp>
      <p:sp>
        <p:nvSpPr>
          <p:cNvPr id="5" name="Text Placeholder 2">
            <a:extLst>
              <a:ext uri="{FF2B5EF4-FFF2-40B4-BE49-F238E27FC236}">
                <a16:creationId xmlns:a16="http://schemas.microsoft.com/office/drawing/2014/main" id="{1EB02DCF-3C97-E441-94A8-4CD07887814D}"/>
              </a:ext>
            </a:extLst>
          </p:cNvPr>
          <p:cNvSpPr>
            <a:spLocks noGrp="1"/>
          </p:cNvSpPr>
          <p:nvPr>
            <p:ph type="body" sz="quarter" idx="11" hasCustomPrompt="1"/>
          </p:nvPr>
        </p:nvSpPr>
        <p:spPr>
          <a:xfrm>
            <a:off x="61722000" y="476250"/>
            <a:ext cx="5394325" cy="7226300"/>
          </a:xfrm>
        </p:spPr>
        <p:txBody>
          <a:bodyPr/>
          <a:lstStyle/>
          <a:p>
            <a:pPr lvl="4"/>
            <a:r>
              <a:rPr lang="en-US" dirty="0"/>
              <a:t>Fifth level</a:t>
            </a:r>
          </a:p>
        </p:txBody>
      </p:sp>
    </p:spTree>
    <p:extLst>
      <p:ext uri="{BB962C8B-B14F-4D97-AF65-F5344CB8AC3E}">
        <p14:creationId xmlns:p14="http://schemas.microsoft.com/office/powerpoint/2010/main" val="1817623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dium Text gradient">
    <p:bg>
      <p:bgPr>
        <a:gradFill>
          <a:gsLst>
            <a:gs pos="6000">
              <a:srgbClr val="0062FF"/>
            </a:gs>
            <a:gs pos="100000">
              <a:srgbClr val="7D80FF"/>
            </a:gs>
          </a:gsLst>
          <a:lin ang="0" scaled="0"/>
        </a:gra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7859162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p:cNvSpPr>
            <a:spLocks noGrp="1"/>
          </p:cNvSpPr>
          <p:nvPr>
            <p:ph type="title"/>
          </p:nvPr>
        </p:nvSpPr>
        <p:spPr>
          <a:xfrm>
            <a:off x="420624" y="402709"/>
            <a:ext cx="8284464" cy="1610834"/>
          </a:xfrm>
        </p:spPr>
        <p:txBody>
          <a:bodyPr/>
          <a:lstStyle/>
          <a:p>
            <a:r>
              <a:rPr lang="en-US" dirty="0"/>
              <a:t>Click to edit Master title style</a:t>
            </a:r>
          </a:p>
        </p:txBody>
      </p:sp>
      <p:sp>
        <p:nvSpPr>
          <p:cNvPr id="8" name="Text Placeholder 1"/>
          <p:cNvSpPr>
            <a:spLocks noGrp="1"/>
          </p:cNvSpPr>
          <p:nvPr>
            <p:ph type="body" sz="quarter" idx="13"/>
          </p:nvPr>
        </p:nvSpPr>
        <p:spPr>
          <a:xfrm>
            <a:off x="438912" y="2526081"/>
            <a:ext cx="8247888" cy="2622182"/>
          </a:xfrm>
        </p:spPr>
        <p:txBody>
          <a:bodyPr/>
          <a:lstStyle>
            <a:lvl1pPr>
              <a:spcBef>
                <a:spcPts val="0"/>
              </a:spcBef>
              <a:defRPr sz="3000"/>
            </a:lvl1pPr>
            <a:lvl2pPr marL="0" indent="0">
              <a:spcBef>
                <a:spcPts val="0"/>
              </a:spcBef>
              <a:buNone/>
              <a:defRPr/>
            </a:lvl2pPr>
            <a:lvl3pPr marL="403230" indent="0">
              <a:buNone/>
              <a:defRPr/>
            </a:lvl3pPr>
            <a:lvl4pPr marL="869962" indent="0">
              <a:buNone/>
              <a:defRPr/>
            </a:lvl4pPr>
            <a:lvl5pPr marL="1263666" indent="0">
              <a:buNone/>
              <a:defRPr/>
            </a:lvl5pPr>
          </a:lstStyle>
          <a:p>
            <a:pPr lvl="0"/>
            <a:r>
              <a:rPr lang="en-US" dirty="0"/>
              <a:t>Click to edit Master text styles</a:t>
            </a:r>
          </a:p>
        </p:txBody>
      </p:sp>
      <p:sp>
        <p:nvSpPr>
          <p:cNvPr id="6" name="Text Placeholder 2">
            <a:extLst>
              <a:ext uri="{FF2B5EF4-FFF2-40B4-BE49-F238E27FC236}">
                <a16:creationId xmlns:a16="http://schemas.microsoft.com/office/drawing/2014/main" id="{24F04016-134E-5847-8C7D-495FF4D6E42D}"/>
              </a:ext>
            </a:extLst>
          </p:cNvPr>
          <p:cNvSpPr>
            <a:spLocks noGrp="1"/>
          </p:cNvSpPr>
          <p:nvPr>
            <p:ph type="body" sz="quarter" idx="14"/>
          </p:nvPr>
        </p:nvSpPr>
        <p:spPr>
          <a:xfrm>
            <a:off x="438912" y="6425032"/>
            <a:ext cx="12819888" cy="2617605"/>
          </a:xfrm>
        </p:spPr>
        <p:txBody>
          <a:bodyPr anchor="b"/>
          <a:lstStyle>
            <a:lvl1pPr>
              <a:spcBef>
                <a:spcPts val="600"/>
              </a:spcBef>
              <a:defRPr sz="1200"/>
            </a:lvl1pPr>
            <a:lvl2pPr>
              <a:defRPr sz="1200"/>
            </a:lvl2pPr>
            <a:lvl3pPr>
              <a:defRPr sz="1200"/>
            </a:lvl3pPr>
            <a:lvl4pPr>
              <a:defRPr sz="1200"/>
            </a:lvl4pPr>
            <a:lvl5pPr>
              <a:defRPr sz="1200"/>
            </a:lvl5pPr>
          </a:lstStyle>
          <a:p>
            <a:pPr lvl="0"/>
            <a:r>
              <a:rPr lang="en-US" dirty="0"/>
              <a:t>Click to edit Master text styles</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7" name="Text Placeholder 6">
            <a:extLst>
              <a:ext uri="{FF2B5EF4-FFF2-40B4-BE49-F238E27FC236}">
                <a16:creationId xmlns:a16="http://schemas.microsoft.com/office/drawing/2014/main" id="{6F363647-1C44-7748-AD72-40BAE45763B8}"/>
              </a:ext>
            </a:extLst>
          </p:cNvPr>
          <p:cNvSpPr>
            <a:spLocks noGrp="1"/>
          </p:cNvSpPr>
          <p:nvPr>
            <p:ph type="body" sz="quarter" idx="15"/>
          </p:nvPr>
        </p:nvSpPr>
        <p:spPr>
          <a:xfrm>
            <a:off x="54314725" y="476250"/>
            <a:ext cx="6675438" cy="594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6">
            <a:extLst>
              <a:ext uri="{FF2B5EF4-FFF2-40B4-BE49-F238E27FC236}">
                <a16:creationId xmlns:a16="http://schemas.microsoft.com/office/drawing/2014/main" id="{32590CAA-718E-2A47-9FC6-D8B518C381B9}"/>
              </a:ext>
            </a:extLst>
          </p:cNvPr>
          <p:cNvSpPr>
            <a:spLocks noGrp="1"/>
          </p:cNvSpPr>
          <p:nvPr>
            <p:ph type="body" sz="quarter" idx="16" hasCustomPrompt="1"/>
          </p:nvPr>
        </p:nvSpPr>
        <p:spPr>
          <a:xfrm>
            <a:off x="61188600" y="476250"/>
            <a:ext cx="6675438" cy="5949950"/>
          </a:xfrm>
        </p:spPr>
        <p:txBody>
          <a:bodyPr/>
          <a:lstStyle/>
          <a:p>
            <a:pPr lvl="4"/>
            <a:r>
              <a:rPr lang="en-US" dirty="0"/>
              <a:t>Fifth level</a:t>
            </a:r>
          </a:p>
        </p:txBody>
      </p:sp>
    </p:spTree>
    <p:extLst>
      <p:ext uri="{BB962C8B-B14F-4D97-AF65-F5344CB8AC3E}">
        <p14:creationId xmlns:p14="http://schemas.microsoft.com/office/powerpoint/2010/main" val="977582672"/>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pic>
        <p:nvPicPr>
          <p:cNvPr id="5" name="Pictur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46392" y="4630051"/>
            <a:ext cx="2595216" cy="1036423"/>
          </a:xfrm>
          <a:prstGeom prst="rect">
            <a:avLst/>
          </a:prstGeom>
        </p:spPr>
      </p:pic>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a:extLst>
              <a:ext uri="{FF2B5EF4-FFF2-40B4-BE49-F238E27FC236}">
                <a16:creationId xmlns:a16="http://schemas.microsoft.com/office/drawing/2014/main" id="{5C99C9DE-00EC-9F4B-8F9A-A016B0890780}"/>
              </a:ext>
            </a:extLst>
          </p:cNvPr>
          <p:cNvSpPr>
            <a:spLocks noGrp="1"/>
          </p:cNvSpPr>
          <p:nvPr>
            <p:ph type="body" sz="quarter" idx="12"/>
          </p:nvPr>
        </p:nvSpPr>
        <p:spPr>
          <a:xfrm>
            <a:off x="54306788" y="1309688"/>
            <a:ext cx="4414837" cy="5116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321621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Cover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199" y="489552"/>
            <a:ext cx="8229602" cy="8885370"/>
          </a:xfrm>
        </p:spPr>
        <p:txBody>
          <a:bodyPr/>
          <a:lstStyle>
            <a:lvl1pPr>
              <a:lnSpc>
                <a:spcPct val="90000"/>
              </a:lnSpc>
              <a:defRPr sz="4800" b="0">
                <a:solidFill>
                  <a:schemeClr val="bg2"/>
                </a:solidFill>
              </a:defRPr>
            </a:lvl1pPr>
          </a:lstStyle>
          <a:p>
            <a:r>
              <a:rPr lang="en-US"/>
              <a:t>Click to edit Master title style</a:t>
            </a:r>
            <a:endParaRPr lang="en-US" dirty="0"/>
          </a:p>
        </p:txBody>
      </p:sp>
      <p:pic>
        <p:nvPicPr>
          <p:cNvPr id="10" name="Picture 9">
            <a:extLst>
              <a:ext uri="{FF2B5EF4-FFF2-40B4-BE49-F238E27FC236}">
                <a16:creationId xmlns:a16="http://schemas.microsoft.com/office/drawing/2014/main" id="{F83EA990-A2F5-4D44-95AB-0B1450A55BB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3080276" y="8559738"/>
            <a:ext cx="5213556" cy="2027716"/>
          </a:xfrm>
          <a:prstGeom prst="rect">
            <a:avLst/>
          </a:prstGeom>
        </p:spPr>
      </p:pic>
      <p:sp>
        <p:nvSpPr>
          <p:cNvPr id="5" name="Footer Placeholder 8">
            <a:extLst>
              <a:ext uri="{FF2B5EF4-FFF2-40B4-BE49-F238E27FC236}">
                <a16:creationId xmlns:a16="http://schemas.microsoft.com/office/drawing/2014/main" id="{309F47C7-8D3A-E54B-A3AB-8E3DCB82909E}"/>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43559288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457200" y="402708"/>
            <a:ext cx="8229600" cy="8995826"/>
          </a:xfrm>
        </p:spPr>
        <p:txBody>
          <a:bodyPr/>
          <a:lstStyle>
            <a:lvl1pPr>
              <a:lnSpc>
                <a:spcPct val="90000"/>
              </a:lnSpc>
              <a:defRPr>
                <a:solidFill>
                  <a:schemeClr val="bg2"/>
                </a:solidFill>
              </a:defRPr>
            </a:lvl1pPr>
          </a:lstStyle>
          <a:p>
            <a:r>
              <a:rPr lang="en-US"/>
              <a:t>Click to edit Master title style</a:t>
            </a:r>
            <a:endParaRPr lang="en-US" dirty="0"/>
          </a:p>
        </p:txBody>
      </p:sp>
      <p:sp>
        <p:nvSpPr>
          <p:cNvPr id="6" name="Footer Placeholder 8">
            <a:extLst>
              <a:ext uri="{FF2B5EF4-FFF2-40B4-BE49-F238E27FC236}">
                <a16:creationId xmlns:a16="http://schemas.microsoft.com/office/drawing/2014/main" id="{6C290526-3D4A-B545-9A50-9BB1092E106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63633131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713037"/>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457200" y="2249981"/>
            <a:ext cx="8229600" cy="7175534"/>
          </a:xfrm>
        </p:spPr>
        <p:txBody>
          <a:bodyPr/>
          <a:lstStyle>
            <a:lvl1pPr marL="0" indent="0">
              <a:spcBef>
                <a:spcPts val="0"/>
              </a:spcBef>
              <a:tabLst>
                <a:tab pos="7880350" algn="dec"/>
              </a:tabLst>
              <a:defRPr/>
            </a:lvl1pPr>
            <a:lvl2pPr marL="346076" indent="-346076">
              <a:spcBef>
                <a:spcPts val="0"/>
              </a:spcBef>
              <a:tabLst/>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Click to edit Master text styles</a:t>
            </a:r>
          </a:p>
          <a:p>
            <a:pPr marL="0" marR="0" lvl="1"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Second level</a:t>
            </a:r>
          </a:p>
          <a:p>
            <a:pPr marL="0" marR="0" lvl="2"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Third level</a:t>
            </a:r>
          </a:p>
          <a:p>
            <a:pPr marL="0" marR="0" lvl="3"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Fourth level</a:t>
            </a:r>
          </a:p>
          <a:p>
            <a:pPr marL="0" marR="0" lvl="4" indent="0" algn="l" defTabSz="914400" rtl="0" eaLnBrk="1" fontAlgn="auto" latinLnBrk="0" hangingPunct="1">
              <a:lnSpc>
                <a:spcPct val="100000"/>
              </a:lnSpc>
              <a:spcBef>
                <a:spcPts val="0"/>
              </a:spcBef>
              <a:spcAft>
                <a:spcPts val="0"/>
              </a:spcAft>
              <a:buClrTx/>
              <a:buSzTx/>
              <a:buFont typeface="Arial"/>
              <a:buNone/>
              <a:tabLst>
                <a:tab pos="8046720" algn="r"/>
              </a:tabLst>
              <a:defRPr/>
            </a:pPr>
            <a:r>
              <a:rPr lang="en-US"/>
              <a:t>Fifth level</a:t>
            </a:r>
            <a:endParaRPr lang="en-US" dirty="0"/>
          </a:p>
        </p:txBody>
      </p:sp>
      <p:sp>
        <p:nvSpPr>
          <p:cNvPr id="7" name="Text Placeholder 6"/>
          <p:cNvSpPr>
            <a:spLocks noGrp="1"/>
          </p:cNvSpPr>
          <p:nvPr>
            <p:ph type="body" sz="quarter" idx="13"/>
          </p:nvPr>
        </p:nvSpPr>
        <p:spPr>
          <a:xfrm>
            <a:off x="9601200" y="2249981"/>
            <a:ext cx="8229600" cy="7175534"/>
          </a:xfrm>
        </p:spPr>
        <p:txBody>
          <a:bodyPr/>
          <a:lstStyle>
            <a:lvl1pPr marL="0" indent="0">
              <a:spcBef>
                <a:spcPts val="0"/>
              </a:spcBef>
              <a:tabLst>
                <a:tab pos="7880350"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Click to edit Master text styles</a:t>
            </a:r>
          </a:p>
          <a:p>
            <a:pPr marL="0" marR="0" lvl="1"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Second level</a:t>
            </a:r>
          </a:p>
          <a:p>
            <a:pPr marL="0" marR="0" lvl="2"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Third level</a:t>
            </a:r>
          </a:p>
          <a:p>
            <a:pPr marL="0" marR="0" lvl="3"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Fourth level</a:t>
            </a:r>
          </a:p>
          <a:p>
            <a:pPr marL="0" marR="0" lvl="4" indent="0" algn="l" defTabSz="914400" rtl="0" eaLnBrk="1" fontAlgn="auto" latinLnBrk="0" hangingPunct="1">
              <a:lnSpc>
                <a:spcPct val="100000"/>
              </a:lnSpc>
              <a:spcBef>
                <a:spcPts val="2200"/>
              </a:spcBef>
              <a:spcAft>
                <a:spcPts val="0"/>
              </a:spcAft>
              <a:buClrTx/>
              <a:buSzTx/>
              <a:buFont typeface="Arial"/>
              <a:buNone/>
              <a:tabLst>
                <a:tab pos="8046720" algn="r"/>
              </a:tabLst>
              <a:defRPr/>
            </a:pPr>
            <a:r>
              <a:rPr lang="en-US"/>
              <a:t>Fifth level</a:t>
            </a:r>
            <a:endParaRPr lang="en-US" dirty="0"/>
          </a:p>
        </p:txBody>
      </p:sp>
      <p:sp>
        <p:nvSpPr>
          <p:cNvPr id="8" name="Footer Placeholder 8">
            <a:extLst>
              <a:ext uri="{FF2B5EF4-FFF2-40B4-BE49-F238E27FC236}">
                <a16:creationId xmlns:a16="http://schemas.microsoft.com/office/drawing/2014/main" id="{DA46FB3C-B77B-704D-B0B8-023DCE2B25B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0329106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4"/>
            <a:ext cx="8229600" cy="2009473"/>
          </a:xfrm>
        </p:spPr>
        <p:txBody>
          <a:bodyPr/>
          <a:lstStyle>
            <a:lvl1pPr>
              <a:defRPr sz="32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Click to edit Master text styles</a:t>
            </a:r>
          </a:p>
        </p:txBody>
      </p:sp>
      <p:sp>
        <p:nvSpPr>
          <p:cNvPr id="6" name="Footer Placeholder 8">
            <a:extLst>
              <a:ext uri="{FF2B5EF4-FFF2-40B4-BE49-F238E27FC236}">
                <a16:creationId xmlns:a16="http://schemas.microsoft.com/office/drawing/2014/main" id="{6CBE7722-D15A-974E-9796-7C759AED41D1}"/>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56424393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457200" y="421014"/>
            <a:ext cx="8229600" cy="2009473"/>
          </a:xfrm>
        </p:spPr>
        <p:txBody>
          <a:bodyPr/>
          <a:lstStyle>
            <a:lvl1pPr>
              <a:defRPr sz="32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288752" y="2033247"/>
            <a:ext cx="8229600" cy="6223677"/>
          </a:xfrm>
        </p:spPr>
        <p:txBody>
          <a:bodyPr/>
          <a:lstStyle>
            <a:lvl1pPr>
              <a:lnSpc>
                <a:spcPct val="90000"/>
              </a:lnSpc>
              <a:spcBef>
                <a:spcPts val="0"/>
              </a:spcBef>
              <a:defRPr sz="19200" b="1" baseline="0">
                <a:solidFill>
                  <a:schemeClr val="bg2"/>
                </a:solidFill>
                <a:latin typeface="+mj-lt"/>
                <a:ea typeface="IBM Plex Mono" charset="0"/>
                <a:cs typeface="IBM Plex Mono" charset="0"/>
              </a:defRPr>
            </a:lvl1pPr>
          </a:lstStyle>
          <a:p>
            <a:pPr lvl="0"/>
            <a:r>
              <a:rPr lang="en-US"/>
              <a:t>Click to edit Master text styles</a:t>
            </a:r>
          </a:p>
        </p:txBody>
      </p:sp>
      <p:sp>
        <p:nvSpPr>
          <p:cNvPr id="6" name="Picture Placeholder 5"/>
          <p:cNvSpPr>
            <a:spLocks noGrp="1"/>
          </p:cNvSpPr>
          <p:nvPr>
            <p:ph type="pic" sz="quarter" idx="13"/>
          </p:nvPr>
        </p:nvSpPr>
        <p:spPr>
          <a:xfrm>
            <a:off x="9144000" y="0"/>
            <a:ext cx="9144000" cy="10296525"/>
          </a:xfrm>
        </p:spPr>
        <p:txBody>
          <a:bodyPr/>
          <a:lstStyle>
            <a:lvl1pPr>
              <a:defRPr>
                <a:solidFill>
                  <a:schemeClr val="bg2"/>
                </a:solidFill>
              </a:defRPr>
            </a:lvl1pPr>
          </a:lstStyle>
          <a:p>
            <a:r>
              <a:rPr lang="en-US"/>
              <a:t>Click icon to add picture</a:t>
            </a:r>
          </a:p>
        </p:txBody>
      </p:sp>
      <p:sp>
        <p:nvSpPr>
          <p:cNvPr id="7" name="Footer Placeholder 8">
            <a:extLst>
              <a:ext uri="{FF2B5EF4-FFF2-40B4-BE49-F238E27FC236}">
                <a16:creationId xmlns:a16="http://schemas.microsoft.com/office/drawing/2014/main" id="{A01E3A7E-6D4A-FA4F-B1C9-8E7C8763AAD1}"/>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1123304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312816" y="169560"/>
            <a:ext cx="17373600" cy="8955434"/>
          </a:xfrm>
        </p:spPr>
        <p:txBody>
          <a:bodyPr/>
          <a:lstStyle>
            <a:lvl1pPr>
              <a:lnSpc>
                <a:spcPct val="90000"/>
              </a:lnSpc>
              <a:defRPr sz="19200" b="1" i="0">
                <a:latin typeface="+mj-lt"/>
                <a:ea typeface="IBM Plex Mono" charset="0"/>
                <a:cs typeface="IBM Plex Mono" charset="0"/>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DBD9F0BF-3A35-EC4C-8D6F-E57B41C87AAC}"/>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325810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10374924" cy="9049982"/>
          </a:xfrm>
        </p:spPr>
        <p:txBody>
          <a:bodyPr/>
          <a:lstStyle>
            <a:lvl1pPr marL="234950" indent="-234950">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00AAE53B-DE1B-0D41-93DD-F0BF6C4B2DDD}"/>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4840183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8229600" cy="866411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988467"/>
            <a:ext cx="8229600" cy="8407237"/>
          </a:xfrm>
        </p:spPr>
        <p:txBody>
          <a:bodyPr/>
          <a:lstStyle>
            <a:lvl1pPr>
              <a:spcBef>
                <a:spcPts val="2200"/>
              </a:spcBef>
              <a:spcAft>
                <a:spcPts val="0"/>
              </a:spcAft>
              <a:defRPr/>
            </a:lvl1pPr>
            <a:lvl2pPr>
              <a:spcBef>
                <a:spcPts val="2200"/>
              </a:spcBef>
              <a:defRPr/>
            </a:lvl2pPr>
            <a:lvl3pPr>
              <a:spcBef>
                <a:spcPts val="2200"/>
              </a:spcBef>
              <a:defRPr/>
            </a:lvl3pPr>
            <a:lvl4pPr>
              <a:spcBef>
                <a:spcPts val="2200"/>
              </a:spcBef>
              <a:defRPr/>
            </a:lvl4pPr>
            <a:lvl5pPr>
              <a:spcBef>
                <a:spcPts val="22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1498"/>
            <a:ext cx="8229600" cy="600630"/>
          </a:xfrm>
        </p:spPr>
        <p:txBody>
          <a:bodyPr/>
          <a:lstStyle>
            <a:lvl1pPr>
              <a:defRPr sz="2200"/>
            </a:lvl1pPr>
          </a:lstStyle>
          <a:p>
            <a:pPr lvl="0"/>
            <a:r>
              <a:rPr lang="en-US"/>
              <a:t>Click to edit Master text styles</a:t>
            </a:r>
          </a:p>
        </p:txBody>
      </p:sp>
      <p:sp>
        <p:nvSpPr>
          <p:cNvPr id="7" name="Footer Placeholder 8">
            <a:extLst>
              <a:ext uri="{FF2B5EF4-FFF2-40B4-BE49-F238E27FC236}">
                <a16:creationId xmlns:a16="http://schemas.microsoft.com/office/drawing/2014/main" id="{6F322D97-F09C-AD49-9B1A-54C9A8E766D2}"/>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176025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Medium Text">
    <p:bg>
      <p:bgPr>
        <a:solidFill>
          <a:srgbClr val="3D3D3D"/>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393192" y="2459736"/>
            <a:ext cx="13780008" cy="3959352"/>
          </a:xfrm>
        </p:spPr>
        <p:txBody>
          <a:bodyPr/>
          <a:lstStyle/>
          <a:p>
            <a:r>
              <a:rPr lang="en-US" dirty="0"/>
              <a:t>Change this type size to 96 </a:t>
            </a:r>
            <a:br>
              <a:rPr lang="en-US" dirty="0"/>
            </a:br>
            <a:r>
              <a:rPr lang="en-US" dirty="0"/>
              <a:t>before typing your headline</a:t>
            </a:r>
          </a:p>
        </p:txBody>
      </p:sp>
      <p:sp>
        <p:nvSpPr>
          <p:cNvPr id="8" name="Text Placeholder 1"/>
          <p:cNvSpPr>
            <a:spLocks noGrp="1"/>
          </p:cNvSpPr>
          <p:nvPr>
            <p:ph type="body" sz="quarter" idx="13" hasCustomPrompt="1"/>
          </p:nvPr>
        </p:nvSpPr>
        <p:spPr>
          <a:xfrm>
            <a:off x="438912" y="402336"/>
            <a:ext cx="3675887" cy="905256"/>
          </a:xfrm>
        </p:spPr>
        <p:txBody>
          <a:bodyPr/>
          <a:lstStyle/>
          <a:p>
            <a:pPr lvl="4"/>
            <a:r>
              <a:rPr lang="en-US" dirty="0"/>
              <a:t>Fifth level</a:t>
            </a:r>
          </a:p>
        </p:txBody>
      </p:sp>
      <p:sp>
        <p:nvSpPr>
          <p:cNvPr id="3" name="Footer Placeholder"/>
          <p:cNvSpPr>
            <a:spLocks noGrp="1"/>
          </p:cNvSpPr>
          <p:nvPr>
            <p:ph type="ftr" sz="quarter" idx="10"/>
          </p:nvPr>
        </p:nvSpPr>
        <p:spPr/>
        <p:txBody>
          <a:bodyPr/>
          <a:lstStyle/>
          <a:p>
            <a:r>
              <a:rPr lang="en-US"/>
              <a:t>IBM Automation / © 2020 IBM Corporation</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2900901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920493"/>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8" name="Text Placeholder 7"/>
          <p:cNvSpPr>
            <a:spLocks noGrp="1"/>
          </p:cNvSpPr>
          <p:nvPr>
            <p:ph type="body" sz="quarter" idx="12"/>
          </p:nvPr>
        </p:nvSpPr>
        <p:spPr>
          <a:xfrm>
            <a:off x="457200" y="2251508"/>
            <a:ext cx="8229600" cy="7178330"/>
          </a:xfrm>
        </p:spPr>
        <p:txBody>
          <a:bodyPr/>
          <a:lstStyle>
            <a:lvl1pPr>
              <a:spcBef>
                <a:spcPts val="0"/>
              </a:spcBef>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9601200" y="2251508"/>
            <a:ext cx="8229600" cy="7178330"/>
          </a:xfrm>
        </p:spPr>
        <p:txBody>
          <a:bodyPr/>
          <a:lstStyle>
            <a:lvl1pPr>
              <a:spcBef>
                <a:spcPts val="0"/>
              </a:spcBef>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557CE15C-5582-244C-A876-9A5A60CA72B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46191093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88965"/>
            <a:ext cx="8229600" cy="7185960"/>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88966"/>
            <a:ext cx="8229600" cy="7185958"/>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7816068E-5E0D-8349-97BF-02899885929D}"/>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042793389"/>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8"/>
            <a:ext cx="8229600" cy="100524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6" name="Content Placeholder 5"/>
          <p:cNvSpPr>
            <a:spLocks noGrp="1"/>
          </p:cNvSpPr>
          <p:nvPr>
            <p:ph sz="quarter" idx="12"/>
          </p:nvPr>
        </p:nvSpPr>
        <p:spPr>
          <a:xfrm>
            <a:off x="457200" y="1992881"/>
            <a:ext cx="8229600" cy="7382043"/>
          </a:xfrm>
        </p:spPr>
        <p:txBody>
          <a:bodyPr/>
          <a:lstStyle>
            <a:lvl1pPr>
              <a:defRPr sz="4800"/>
            </a:lvl1pPr>
          </a:lstStyle>
          <a:p>
            <a:pPr lvl="0"/>
            <a:r>
              <a:rPr lang="en-US"/>
              <a:t>Click to edit Master text styles</a:t>
            </a:r>
          </a:p>
        </p:txBody>
      </p:sp>
      <p:sp>
        <p:nvSpPr>
          <p:cNvPr id="8" name="Content Placeholder 7"/>
          <p:cNvSpPr>
            <a:spLocks noGrp="1"/>
          </p:cNvSpPr>
          <p:nvPr>
            <p:ph sz="quarter" idx="13"/>
          </p:nvPr>
        </p:nvSpPr>
        <p:spPr>
          <a:xfrm>
            <a:off x="9601200" y="2235365"/>
            <a:ext cx="8229600" cy="7139559"/>
          </a:xfrm>
        </p:spPr>
        <p:txBody>
          <a:bodyPr/>
          <a:lstStyle>
            <a:lvl1pPr>
              <a:defRPr sz="2800"/>
            </a:lvl1pPr>
            <a:lvl2pPr>
              <a:defRPr sz="28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07F4C7D4-8774-2F46-8963-C0756275D143}"/>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67905556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823722"/>
            <a:ext cx="12801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88964"/>
            <a:ext cx="3657600" cy="7185958"/>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5029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14173200" y="2188964"/>
            <a:ext cx="3657600" cy="7185958"/>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8">
            <a:extLst>
              <a:ext uri="{FF2B5EF4-FFF2-40B4-BE49-F238E27FC236}">
                <a16:creationId xmlns:a16="http://schemas.microsoft.com/office/drawing/2014/main" id="{55772498-4AEC-0E46-B36D-A64F5C382860}"/>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174719988"/>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823722"/>
            <a:ext cx="8229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7" name="Text Placeholder 6"/>
          <p:cNvSpPr>
            <a:spLocks noGrp="1"/>
          </p:cNvSpPr>
          <p:nvPr>
            <p:ph type="body" sz="quarter" idx="14"/>
          </p:nvPr>
        </p:nvSpPr>
        <p:spPr>
          <a:xfrm>
            <a:off x="457200" y="2196593"/>
            <a:ext cx="8229600" cy="7178330"/>
          </a:xfrm>
        </p:spPr>
        <p:txBody>
          <a:bodyPr/>
          <a:lstStyle>
            <a:lvl1pPr>
              <a:defRPr sz="32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296D627A-88CE-CF42-B2D5-EC8DA51A7B39}"/>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45138722"/>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402709"/>
            <a:ext cx="8229600" cy="1281345"/>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7" name="Text Placeholder 6"/>
          <p:cNvSpPr>
            <a:spLocks noGrp="1"/>
          </p:cNvSpPr>
          <p:nvPr>
            <p:ph type="body" sz="quarter" idx="14"/>
          </p:nvPr>
        </p:nvSpPr>
        <p:spPr>
          <a:xfrm>
            <a:off x="457200" y="2196591"/>
            <a:ext cx="3657600" cy="7178330"/>
          </a:xfrm>
        </p:spPr>
        <p:txBody>
          <a:bodyPr/>
          <a:lstStyle>
            <a:lvl1pPr>
              <a:spcBef>
                <a:spcPts val="2200"/>
              </a:spcBef>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5029200" y="2196591"/>
            <a:ext cx="3657600" cy="7178330"/>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8">
            <a:extLst>
              <a:ext uri="{FF2B5EF4-FFF2-40B4-BE49-F238E27FC236}">
                <a16:creationId xmlns:a16="http://schemas.microsoft.com/office/drawing/2014/main" id="{36E1A4E0-2661-9F4D-872B-F0B4D83FBA7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18239487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457200" y="2068457"/>
            <a:ext cx="8229600" cy="71389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10" name="Text Placeholder 9"/>
          <p:cNvSpPr>
            <a:spLocks noGrp="1"/>
          </p:cNvSpPr>
          <p:nvPr>
            <p:ph type="body" sz="quarter" idx="16"/>
          </p:nvPr>
        </p:nvSpPr>
        <p:spPr>
          <a:xfrm>
            <a:off x="14173200" y="2196593"/>
            <a:ext cx="3657600" cy="7009374"/>
          </a:xfrm>
        </p:spPr>
        <p:txBody>
          <a:bodyPr/>
          <a:lstStyle>
            <a:lvl1pPr>
              <a:defRPr sz="3200"/>
            </a:lvl1pPr>
            <a:lvl2pPr marL="0" indent="0">
              <a:spcBef>
                <a:spcPts val="2200"/>
              </a:spcBef>
              <a:buFontTx/>
              <a:buNone/>
              <a:defRPr sz="2200"/>
            </a:lvl2pPr>
            <a:lvl3pPr>
              <a:defRPr sz="2200"/>
            </a:lvl3pPr>
            <a:lvl4pPr>
              <a:defRPr sz="2200"/>
            </a:lvl4pPr>
            <a:lvl5pPr>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8">
            <a:extLst>
              <a:ext uri="{FF2B5EF4-FFF2-40B4-BE49-F238E27FC236}">
                <a16:creationId xmlns:a16="http://schemas.microsoft.com/office/drawing/2014/main" id="{7E5FAA42-AA5E-0A40-B5ED-C4F837165837}"/>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3896289664"/>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9144000" y="0"/>
            <a:ext cx="9144000" cy="10296525"/>
          </a:xfrm>
          <a:prstGeom prst="rect">
            <a:avLst/>
          </a:prstGeom>
          <a:solidFill>
            <a:schemeClr val="tx1"/>
          </a:solidFill>
        </p:spPr>
        <p:txBody>
          <a:bodyPr wrap="square" lIns="0" tIns="0" rIns="0" bIns="0" rtlCol="0" anchor="ctr">
            <a:noAutofit/>
          </a:bodyPr>
          <a:lstStyle/>
          <a:p>
            <a:pPr algn="ctr"/>
            <a:endParaRPr lang="en-US" sz="2400" err="1">
              <a:solidFill>
                <a:srgbClr val="FFFFFF"/>
              </a:solidFill>
              <a:latin typeface="Arial"/>
              <a:cs typeface="Arial"/>
            </a:endParaRPr>
          </a:p>
        </p:txBody>
      </p:sp>
      <p:sp>
        <p:nvSpPr>
          <p:cNvPr id="2" name="Title 1"/>
          <p:cNvSpPr>
            <a:spLocks noGrp="1"/>
          </p:cNvSpPr>
          <p:nvPr>
            <p:ph type="title"/>
          </p:nvPr>
        </p:nvSpPr>
        <p:spPr>
          <a:xfrm>
            <a:off x="457200" y="2068457"/>
            <a:ext cx="8229600" cy="71389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Text Placeholder 5"/>
          <p:cNvSpPr>
            <a:spLocks noGrp="1"/>
          </p:cNvSpPr>
          <p:nvPr>
            <p:ph type="body" sz="quarter" idx="12"/>
          </p:nvPr>
        </p:nvSpPr>
        <p:spPr>
          <a:xfrm>
            <a:off x="9601200" y="2251508"/>
            <a:ext cx="8229600" cy="7009374"/>
          </a:xfrm>
        </p:spPr>
        <p:txBody>
          <a:bodyPr/>
          <a:lstStyle>
            <a:lvl1pPr>
              <a:defRPr>
                <a:solidFill>
                  <a:schemeClr val="bg2"/>
                </a:solidFill>
              </a:defRPr>
            </a:lvl1pPr>
            <a:lvl2pPr marL="0" indent="0">
              <a:spcBef>
                <a:spcPts val="2200"/>
              </a:spcBef>
              <a:buFontTx/>
              <a:buNone/>
              <a:defRPr sz="2200">
                <a:solidFill>
                  <a:schemeClr val="bg2"/>
                </a:solidFill>
              </a:defRPr>
            </a:lvl2pPr>
            <a:lvl3pPr>
              <a:defRPr sz="2200">
                <a:solidFill>
                  <a:schemeClr val="bg2"/>
                </a:solidFill>
              </a:defRPr>
            </a:lvl3pPr>
            <a:lvl4pPr>
              <a:defRPr sz="2200">
                <a:solidFill>
                  <a:schemeClr val="bg2"/>
                </a:solidFill>
              </a:defRPr>
            </a:lvl4pPr>
            <a:lvl5pPr>
              <a:defRPr sz="22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457200" y="402709"/>
            <a:ext cx="8229600" cy="600630"/>
          </a:xfrm>
        </p:spPr>
        <p:txBody>
          <a:bodyPr/>
          <a:lstStyle>
            <a:lvl1pPr>
              <a:defRPr sz="2200"/>
            </a:lvl1pPr>
          </a:lstStyle>
          <a:p>
            <a:pPr lvl="0"/>
            <a:r>
              <a:rPr lang="en-US"/>
              <a:t>Click to edit Master text styles</a:t>
            </a:r>
          </a:p>
        </p:txBody>
      </p:sp>
      <p:sp>
        <p:nvSpPr>
          <p:cNvPr id="8" name="Footer Placeholder 8">
            <a:extLst>
              <a:ext uri="{FF2B5EF4-FFF2-40B4-BE49-F238E27FC236}">
                <a16:creationId xmlns:a16="http://schemas.microsoft.com/office/drawing/2014/main" id="{F25A80D1-7646-CB40-8518-52774454D59B}"/>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73134736"/>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9144000" y="0"/>
            <a:ext cx="9144000" cy="10296525"/>
          </a:xfrm>
        </p:spPr>
        <p:txBody>
          <a:bodyPr/>
          <a:lstStyle/>
          <a:p>
            <a:r>
              <a:rPr lang="en-US"/>
              <a:t>Click icon to add picture</a:t>
            </a:r>
          </a:p>
        </p:txBody>
      </p:sp>
      <p:sp>
        <p:nvSpPr>
          <p:cNvPr id="2" name="Title 1"/>
          <p:cNvSpPr>
            <a:spLocks noGrp="1"/>
          </p:cNvSpPr>
          <p:nvPr>
            <p:ph type="title"/>
          </p:nvPr>
        </p:nvSpPr>
        <p:spPr>
          <a:xfrm>
            <a:off x="457200" y="402709"/>
            <a:ext cx="8229600" cy="881395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6" name="Footer Placeholder 8">
            <a:extLst>
              <a:ext uri="{FF2B5EF4-FFF2-40B4-BE49-F238E27FC236}">
                <a16:creationId xmlns:a16="http://schemas.microsoft.com/office/drawing/2014/main" id="{6E9203EC-5850-5446-8AF7-6AB1C1254836}"/>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879177661"/>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457200" y="402709"/>
            <a:ext cx="8229600" cy="8813952"/>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5" name="Footer Placeholder 8">
            <a:extLst>
              <a:ext uri="{FF2B5EF4-FFF2-40B4-BE49-F238E27FC236}">
                <a16:creationId xmlns:a16="http://schemas.microsoft.com/office/drawing/2014/main" id="{AD1B1199-B224-9C42-9D8A-CD35886FD748}"/>
              </a:ext>
            </a:extLst>
          </p:cNvPr>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4192918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2.xml"/><Relationship Id="rId18" Type="http://schemas.openxmlformats.org/officeDocument/2006/relationships/slideLayout" Target="../slideLayouts/slideLayout27.xml"/><Relationship Id="rId26" Type="http://schemas.openxmlformats.org/officeDocument/2006/relationships/slideLayout" Target="../slideLayouts/slideLayout35.xml"/><Relationship Id="rId39" Type="http://schemas.openxmlformats.org/officeDocument/2006/relationships/slideLayout" Target="../slideLayouts/slideLayout48.xml"/><Relationship Id="rId21" Type="http://schemas.openxmlformats.org/officeDocument/2006/relationships/slideLayout" Target="../slideLayouts/slideLayout30.xml"/><Relationship Id="rId34" Type="http://schemas.openxmlformats.org/officeDocument/2006/relationships/slideLayout" Target="../slideLayouts/slideLayout43.xml"/><Relationship Id="rId42" Type="http://schemas.openxmlformats.org/officeDocument/2006/relationships/slideLayout" Target="../slideLayouts/slideLayout51.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slideLayout" Target="../slideLayouts/slideLayout29.xml"/><Relationship Id="rId29" Type="http://schemas.openxmlformats.org/officeDocument/2006/relationships/slideLayout" Target="../slideLayouts/slideLayout38.xml"/><Relationship Id="rId41" Type="http://schemas.openxmlformats.org/officeDocument/2006/relationships/slideLayout" Target="../slideLayouts/slideLayout50.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24" Type="http://schemas.openxmlformats.org/officeDocument/2006/relationships/slideLayout" Target="../slideLayouts/slideLayout33.xml"/><Relationship Id="rId32" Type="http://schemas.openxmlformats.org/officeDocument/2006/relationships/slideLayout" Target="../slideLayouts/slideLayout41.xml"/><Relationship Id="rId37" Type="http://schemas.openxmlformats.org/officeDocument/2006/relationships/slideLayout" Target="../slideLayouts/slideLayout46.xml"/><Relationship Id="rId40" Type="http://schemas.openxmlformats.org/officeDocument/2006/relationships/slideLayout" Target="../slideLayouts/slideLayout49.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23" Type="http://schemas.openxmlformats.org/officeDocument/2006/relationships/slideLayout" Target="../slideLayouts/slideLayout32.xml"/><Relationship Id="rId28" Type="http://schemas.openxmlformats.org/officeDocument/2006/relationships/slideLayout" Target="../slideLayouts/slideLayout37.xml"/><Relationship Id="rId36" Type="http://schemas.openxmlformats.org/officeDocument/2006/relationships/slideLayout" Target="../slideLayouts/slideLayout45.xml"/><Relationship Id="rId10" Type="http://schemas.openxmlformats.org/officeDocument/2006/relationships/slideLayout" Target="../slideLayouts/slideLayout19.xml"/><Relationship Id="rId19" Type="http://schemas.openxmlformats.org/officeDocument/2006/relationships/slideLayout" Target="../slideLayouts/slideLayout28.xml"/><Relationship Id="rId31" Type="http://schemas.openxmlformats.org/officeDocument/2006/relationships/slideLayout" Target="../slideLayouts/slideLayout40.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slideLayout" Target="../slideLayouts/slideLayout31.xml"/><Relationship Id="rId27" Type="http://schemas.openxmlformats.org/officeDocument/2006/relationships/slideLayout" Target="../slideLayouts/slideLayout36.xml"/><Relationship Id="rId30" Type="http://schemas.openxmlformats.org/officeDocument/2006/relationships/slideLayout" Target="../slideLayouts/slideLayout39.xml"/><Relationship Id="rId35" Type="http://schemas.openxmlformats.org/officeDocument/2006/relationships/slideLayout" Target="../slideLayouts/slideLayout44.xml"/><Relationship Id="rId43" Type="http://schemas.openxmlformats.org/officeDocument/2006/relationships/theme" Target="../theme/theme2.xml"/><Relationship Id="rId8" Type="http://schemas.openxmlformats.org/officeDocument/2006/relationships/slideLayout" Target="../slideLayouts/slideLayout17.xml"/><Relationship Id="rId3" Type="http://schemas.openxmlformats.org/officeDocument/2006/relationships/slideLayout" Target="../slideLayouts/slideLayout12.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5" Type="http://schemas.openxmlformats.org/officeDocument/2006/relationships/slideLayout" Target="../slideLayouts/slideLayout34.xml"/><Relationship Id="rId33" Type="http://schemas.openxmlformats.org/officeDocument/2006/relationships/slideLayout" Target="../slideLayouts/slideLayout42.xml"/><Relationship Id="rId38" Type="http://schemas.openxmlformats.org/officeDocument/2006/relationships/slideLayout" Target="../slideLayouts/slideLayout4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slideLayout" Target="../slideLayouts/slideLayout69.xml"/><Relationship Id="rId26" Type="http://schemas.openxmlformats.org/officeDocument/2006/relationships/slideLayout" Target="../slideLayouts/slideLayout77.xml"/><Relationship Id="rId3" Type="http://schemas.openxmlformats.org/officeDocument/2006/relationships/slideLayout" Target="../slideLayouts/slideLayout54.xml"/><Relationship Id="rId21" Type="http://schemas.openxmlformats.org/officeDocument/2006/relationships/slideLayout" Target="../slideLayouts/slideLayout72.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5" Type="http://schemas.openxmlformats.org/officeDocument/2006/relationships/slideLayout" Target="../slideLayouts/slideLayout76.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slideLayout" Target="../slideLayouts/slideLayout71.xml"/><Relationship Id="rId29" Type="http://schemas.openxmlformats.org/officeDocument/2006/relationships/slideLayout" Target="../slideLayouts/slideLayout80.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24" Type="http://schemas.openxmlformats.org/officeDocument/2006/relationships/slideLayout" Target="../slideLayouts/slideLayout75.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23" Type="http://schemas.openxmlformats.org/officeDocument/2006/relationships/slideLayout" Target="../slideLayouts/slideLayout74.xml"/><Relationship Id="rId28" Type="http://schemas.openxmlformats.org/officeDocument/2006/relationships/slideLayout" Target="../slideLayouts/slideLayout79.xml"/><Relationship Id="rId10" Type="http://schemas.openxmlformats.org/officeDocument/2006/relationships/slideLayout" Target="../slideLayouts/slideLayout61.xml"/><Relationship Id="rId19" Type="http://schemas.openxmlformats.org/officeDocument/2006/relationships/slideLayout" Target="../slideLayouts/slideLayout70.xml"/><Relationship Id="rId31" Type="http://schemas.openxmlformats.org/officeDocument/2006/relationships/theme" Target="../theme/theme3.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 Id="rId22" Type="http://schemas.openxmlformats.org/officeDocument/2006/relationships/slideLayout" Target="../slideLayouts/slideLayout73.xml"/><Relationship Id="rId27" Type="http://schemas.openxmlformats.org/officeDocument/2006/relationships/slideLayout" Target="../slideLayouts/slideLayout78.xml"/><Relationship Id="rId30" Type="http://schemas.openxmlformats.org/officeDocument/2006/relationships/slideLayout" Target="../slideLayouts/slideLayout81.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94.xml"/><Relationship Id="rId18" Type="http://schemas.openxmlformats.org/officeDocument/2006/relationships/slideLayout" Target="../slideLayouts/slideLayout99.xml"/><Relationship Id="rId26" Type="http://schemas.openxmlformats.org/officeDocument/2006/relationships/slideLayout" Target="../slideLayouts/slideLayout107.xml"/><Relationship Id="rId3" Type="http://schemas.openxmlformats.org/officeDocument/2006/relationships/slideLayout" Target="../slideLayouts/slideLayout84.xml"/><Relationship Id="rId21" Type="http://schemas.openxmlformats.org/officeDocument/2006/relationships/slideLayout" Target="../slideLayouts/slideLayout102.xml"/><Relationship Id="rId34" Type="http://schemas.openxmlformats.org/officeDocument/2006/relationships/slideLayout" Target="../slideLayouts/slideLayout115.xml"/><Relationship Id="rId7" Type="http://schemas.openxmlformats.org/officeDocument/2006/relationships/slideLayout" Target="../slideLayouts/slideLayout88.xml"/><Relationship Id="rId12" Type="http://schemas.openxmlformats.org/officeDocument/2006/relationships/slideLayout" Target="../slideLayouts/slideLayout93.xml"/><Relationship Id="rId17" Type="http://schemas.openxmlformats.org/officeDocument/2006/relationships/slideLayout" Target="../slideLayouts/slideLayout98.xml"/><Relationship Id="rId25" Type="http://schemas.openxmlformats.org/officeDocument/2006/relationships/slideLayout" Target="../slideLayouts/slideLayout106.xml"/><Relationship Id="rId33" Type="http://schemas.openxmlformats.org/officeDocument/2006/relationships/slideLayout" Target="../slideLayouts/slideLayout114.xml"/><Relationship Id="rId2" Type="http://schemas.openxmlformats.org/officeDocument/2006/relationships/slideLayout" Target="../slideLayouts/slideLayout83.xml"/><Relationship Id="rId16" Type="http://schemas.openxmlformats.org/officeDocument/2006/relationships/slideLayout" Target="../slideLayouts/slideLayout97.xml"/><Relationship Id="rId20" Type="http://schemas.openxmlformats.org/officeDocument/2006/relationships/slideLayout" Target="../slideLayouts/slideLayout101.xml"/><Relationship Id="rId29" Type="http://schemas.openxmlformats.org/officeDocument/2006/relationships/slideLayout" Target="../slideLayouts/slideLayout110.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slideLayout" Target="../slideLayouts/slideLayout92.xml"/><Relationship Id="rId24" Type="http://schemas.openxmlformats.org/officeDocument/2006/relationships/slideLayout" Target="../slideLayouts/slideLayout105.xml"/><Relationship Id="rId32" Type="http://schemas.openxmlformats.org/officeDocument/2006/relationships/slideLayout" Target="../slideLayouts/slideLayout113.xml"/><Relationship Id="rId5" Type="http://schemas.openxmlformats.org/officeDocument/2006/relationships/slideLayout" Target="../slideLayouts/slideLayout86.xml"/><Relationship Id="rId15" Type="http://schemas.openxmlformats.org/officeDocument/2006/relationships/slideLayout" Target="../slideLayouts/slideLayout96.xml"/><Relationship Id="rId23" Type="http://schemas.openxmlformats.org/officeDocument/2006/relationships/slideLayout" Target="../slideLayouts/slideLayout104.xml"/><Relationship Id="rId28" Type="http://schemas.openxmlformats.org/officeDocument/2006/relationships/slideLayout" Target="../slideLayouts/slideLayout109.xml"/><Relationship Id="rId36" Type="http://schemas.openxmlformats.org/officeDocument/2006/relationships/theme" Target="../theme/theme4.xml"/><Relationship Id="rId10" Type="http://schemas.openxmlformats.org/officeDocument/2006/relationships/slideLayout" Target="../slideLayouts/slideLayout91.xml"/><Relationship Id="rId19" Type="http://schemas.openxmlformats.org/officeDocument/2006/relationships/slideLayout" Target="../slideLayouts/slideLayout100.xml"/><Relationship Id="rId31" Type="http://schemas.openxmlformats.org/officeDocument/2006/relationships/slideLayout" Target="../slideLayouts/slideLayout112.xml"/><Relationship Id="rId4" Type="http://schemas.openxmlformats.org/officeDocument/2006/relationships/slideLayout" Target="../slideLayouts/slideLayout85.xml"/><Relationship Id="rId9" Type="http://schemas.openxmlformats.org/officeDocument/2006/relationships/slideLayout" Target="../slideLayouts/slideLayout90.xml"/><Relationship Id="rId14" Type="http://schemas.openxmlformats.org/officeDocument/2006/relationships/slideLayout" Target="../slideLayouts/slideLayout95.xml"/><Relationship Id="rId22" Type="http://schemas.openxmlformats.org/officeDocument/2006/relationships/slideLayout" Target="../slideLayouts/slideLayout103.xml"/><Relationship Id="rId27" Type="http://schemas.openxmlformats.org/officeDocument/2006/relationships/slideLayout" Target="../slideLayouts/slideLayout108.xml"/><Relationship Id="rId30" Type="http://schemas.openxmlformats.org/officeDocument/2006/relationships/slideLayout" Target="../slideLayouts/slideLayout111.xml"/><Relationship Id="rId35" Type="http://schemas.openxmlformats.org/officeDocument/2006/relationships/slideLayout" Target="../slideLayouts/slideLayout116.xml"/><Relationship Id="rId8" Type="http://schemas.openxmlformats.org/officeDocument/2006/relationships/slideLayout" Target="../slideLayouts/slideLayout89.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29.xml"/><Relationship Id="rId18" Type="http://schemas.openxmlformats.org/officeDocument/2006/relationships/slideLayout" Target="../slideLayouts/slideLayout134.xml"/><Relationship Id="rId26" Type="http://schemas.openxmlformats.org/officeDocument/2006/relationships/slideLayout" Target="../slideLayouts/slideLayout142.xml"/><Relationship Id="rId39" Type="http://schemas.openxmlformats.org/officeDocument/2006/relationships/theme" Target="../theme/theme5.xml"/><Relationship Id="rId21" Type="http://schemas.openxmlformats.org/officeDocument/2006/relationships/slideLayout" Target="../slideLayouts/slideLayout137.xml"/><Relationship Id="rId34" Type="http://schemas.openxmlformats.org/officeDocument/2006/relationships/slideLayout" Target="../slideLayouts/slideLayout150.xml"/><Relationship Id="rId7" Type="http://schemas.openxmlformats.org/officeDocument/2006/relationships/slideLayout" Target="../slideLayouts/slideLayout123.xml"/><Relationship Id="rId12" Type="http://schemas.openxmlformats.org/officeDocument/2006/relationships/slideLayout" Target="../slideLayouts/slideLayout128.xml"/><Relationship Id="rId17" Type="http://schemas.openxmlformats.org/officeDocument/2006/relationships/slideLayout" Target="../slideLayouts/slideLayout133.xml"/><Relationship Id="rId25" Type="http://schemas.openxmlformats.org/officeDocument/2006/relationships/slideLayout" Target="../slideLayouts/slideLayout141.xml"/><Relationship Id="rId33" Type="http://schemas.openxmlformats.org/officeDocument/2006/relationships/slideLayout" Target="../slideLayouts/slideLayout149.xml"/><Relationship Id="rId38" Type="http://schemas.openxmlformats.org/officeDocument/2006/relationships/slideLayout" Target="../slideLayouts/slideLayout154.xml"/><Relationship Id="rId2" Type="http://schemas.openxmlformats.org/officeDocument/2006/relationships/slideLayout" Target="../slideLayouts/slideLayout118.xml"/><Relationship Id="rId16" Type="http://schemas.openxmlformats.org/officeDocument/2006/relationships/slideLayout" Target="../slideLayouts/slideLayout132.xml"/><Relationship Id="rId20" Type="http://schemas.openxmlformats.org/officeDocument/2006/relationships/slideLayout" Target="../slideLayouts/slideLayout136.xml"/><Relationship Id="rId29" Type="http://schemas.openxmlformats.org/officeDocument/2006/relationships/slideLayout" Target="../slideLayouts/slideLayout145.xml"/><Relationship Id="rId1" Type="http://schemas.openxmlformats.org/officeDocument/2006/relationships/slideLayout" Target="../slideLayouts/slideLayout117.xml"/><Relationship Id="rId6" Type="http://schemas.openxmlformats.org/officeDocument/2006/relationships/slideLayout" Target="../slideLayouts/slideLayout122.xml"/><Relationship Id="rId11" Type="http://schemas.openxmlformats.org/officeDocument/2006/relationships/slideLayout" Target="../slideLayouts/slideLayout127.xml"/><Relationship Id="rId24" Type="http://schemas.openxmlformats.org/officeDocument/2006/relationships/slideLayout" Target="../slideLayouts/slideLayout140.xml"/><Relationship Id="rId32" Type="http://schemas.openxmlformats.org/officeDocument/2006/relationships/slideLayout" Target="../slideLayouts/slideLayout148.xml"/><Relationship Id="rId37" Type="http://schemas.openxmlformats.org/officeDocument/2006/relationships/slideLayout" Target="../slideLayouts/slideLayout153.xml"/><Relationship Id="rId5" Type="http://schemas.openxmlformats.org/officeDocument/2006/relationships/slideLayout" Target="../slideLayouts/slideLayout121.xml"/><Relationship Id="rId15" Type="http://schemas.openxmlformats.org/officeDocument/2006/relationships/slideLayout" Target="../slideLayouts/slideLayout131.xml"/><Relationship Id="rId23" Type="http://schemas.openxmlformats.org/officeDocument/2006/relationships/slideLayout" Target="../slideLayouts/slideLayout139.xml"/><Relationship Id="rId28" Type="http://schemas.openxmlformats.org/officeDocument/2006/relationships/slideLayout" Target="../slideLayouts/slideLayout144.xml"/><Relationship Id="rId36" Type="http://schemas.openxmlformats.org/officeDocument/2006/relationships/slideLayout" Target="../slideLayouts/slideLayout152.xml"/><Relationship Id="rId10" Type="http://schemas.openxmlformats.org/officeDocument/2006/relationships/slideLayout" Target="../slideLayouts/slideLayout126.xml"/><Relationship Id="rId19" Type="http://schemas.openxmlformats.org/officeDocument/2006/relationships/slideLayout" Target="../slideLayouts/slideLayout135.xml"/><Relationship Id="rId31" Type="http://schemas.openxmlformats.org/officeDocument/2006/relationships/slideLayout" Target="../slideLayouts/slideLayout147.xml"/><Relationship Id="rId4" Type="http://schemas.openxmlformats.org/officeDocument/2006/relationships/slideLayout" Target="../slideLayouts/slideLayout120.xml"/><Relationship Id="rId9" Type="http://schemas.openxmlformats.org/officeDocument/2006/relationships/slideLayout" Target="../slideLayouts/slideLayout125.xml"/><Relationship Id="rId14" Type="http://schemas.openxmlformats.org/officeDocument/2006/relationships/slideLayout" Target="../slideLayouts/slideLayout130.xml"/><Relationship Id="rId22" Type="http://schemas.openxmlformats.org/officeDocument/2006/relationships/slideLayout" Target="../slideLayouts/slideLayout138.xml"/><Relationship Id="rId27" Type="http://schemas.openxmlformats.org/officeDocument/2006/relationships/slideLayout" Target="../slideLayouts/slideLayout143.xml"/><Relationship Id="rId30" Type="http://schemas.openxmlformats.org/officeDocument/2006/relationships/slideLayout" Target="../slideLayouts/slideLayout146.xml"/><Relationship Id="rId35" Type="http://schemas.openxmlformats.org/officeDocument/2006/relationships/slideLayout" Target="../slideLayouts/slideLayout151.xml"/><Relationship Id="rId8" Type="http://schemas.openxmlformats.org/officeDocument/2006/relationships/slideLayout" Target="../slideLayouts/slideLayout124.xml"/><Relationship Id="rId3" Type="http://schemas.openxmlformats.org/officeDocument/2006/relationships/slideLayout" Target="../slideLayouts/slideLayout11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62.xml"/><Relationship Id="rId13" Type="http://schemas.openxmlformats.org/officeDocument/2006/relationships/slideLayout" Target="../slideLayouts/slideLayout167.xml"/><Relationship Id="rId18" Type="http://schemas.openxmlformats.org/officeDocument/2006/relationships/slideLayout" Target="../slideLayouts/slideLayout172.xml"/><Relationship Id="rId26" Type="http://schemas.openxmlformats.org/officeDocument/2006/relationships/slideLayout" Target="../slideLayouts/slideLayout180.xml"/><Relationship Id="rId3" Type="http://schemas.openxmlformats.org/officeDocument/2006/relationships/slideLayout" Target="../slideLayouts/slideLayout157.xml"/><Relationship Id="rId21" Type="http://schemas.openxmlformats.org/officeDocument/2006/relationships/slideLayout" Target="../slideLayouts/slideLayout175.xml"/><Relationship Id="rId7" Type="http://schemas.openxmlformats.org/officeDocument/2006/relationships/slideLayout" Target="../slideLayouts/slideLayout161.xml"/><Relationship Id="rId12" Type="http://schemas.openxmlformats.org/officeDocument/2006/relationships/slideLayout" Target="../slideLayouts/slideLayout166.xml"/><Relationship Id="rId17" Type="http://schemas.openxmlformats.org/officeDocument/2006/relationships/slideLayout" Target="../slideLayouts/slideLayout171.xml"/><Relationship Id="rId25" Type="http://schemas.openxmlformats.org/officeDocument/2006/relationships/slideLayout" Target="../slideLayouts/slideLayout179.xml"/><Relationship Id="rId2" Type="http://schemas.openxmlformats.org/officeDocument/2006/relationships/slideLayout" Target="../slideLayouts/slideLayout156.xml"/><Relationship Id="rId16" Type="http://schemas.openxmlformats.org/officeDocument/2006/relationships/slideLayout" Target="../slideLayouts/slideLayout170.xml"/><Relationship Id="rId20" Type="http://schemas.openxmlformats.org/officeDocument/2006/relationships/slideLayout" Target="../slideLayouts/slideLayout174.xml"/><Relationship Id="rId29" Type="http://schemas.openxmlformats.org/officeDocument/2006/relationships/slideLayout" Target="../slideLayouts/slideLayout183.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11" Type="http://schemas.openxmlformats.org/officeDocument/2006/relationships/slideLayout" Target="../slideLayouts/slideLayout165.xml"/><Relationship Id="rId24" Type="http://schemas.openxmlformats.org/officeDocument/2006/relationships/slideLayout" Target="../slideLayouts/slideLayout178.xml"/><Relationship Id="rId32" Type="http://schemas.openxmlformats.org/officeDocument/2006/relationships/theme" Target="../theme/theme6.xml"/><Relationship Id="rId5" Type="http://schemas.openxmlformats.org/officeDocument/2006/relationships/slideLayout" Target="../slideLayouts/slideLayout159.xml"/><Relationship Id="rId15" Type="http://schemas.openxmlformats.org/officeDocument/2006/relationships/slideLayout" Target="../slideLayouts/slideLayout169.xml"/><Relationship Id="rId23" Type="http://schemas.openxmlformats.org/officeDocument/2006/relationships/slideLayout" Target="../slideLayouts/slideLayout177.xml"/><Relationship Id="rId28" Type="http://schemas.openxmlformats.org/officeDocument/2006/relationships/slideLayout" Target="../slideLayouts/slideLayout182.xml"/><Relationship Id="rId10" Type="http://schemas.openxmlformats.org/officeDocument/2006/relationships/slideLayout" Target="../slideLayouts/slideLayout164.xml"/><Relationship Id="rId19" Type="http://schemas.openxmlformats.org/officeDocument/2006/relationships/slideLayout" Target="../slideLayouts/slideLayout173.xml"/><Relationship Id="rId31" Type="http://schemas.openxmlformats.org/officeDocument/2006/relationships/slideLayout" Target="../slideLayouts/slideLayout185.xml"/><Relationship Id="rId4" Type="http://schemas.openxmlformats.org/officeDocument/2006/relationships/slideLayout" Target="../slideLayouts/slideLayout158.xml"/><Relationship Id="rId9" Type="http://schemas.openxmlformats.org/officeDocument/2006/relationships/slideLayout" Target="../slideLayouts/slideLayout163.xml"/><Relationship Id="rId14" Type="http://schemas.openxmlformats.org/officeDocument/2006/relationships/slideLayout" Target="../slideLayouts/slideLayout168.xml"/><Relationship Id="rId22" Type="http://schemas.openxmlformats.org/officeDocument/2006/relationships/slideLayout" Target="../slideLayouts/slideLayout176.xml"/><Relationship Id="rId27" Type="http://schemas.openxmlformats.org/officeDocument/2006/relationships/slideLayout" Target="../slideLayouts/slideLayout181.xml"/><Relationship Id="rId30" Type="http://schemas.openxmlformats.org/officeDocument/2006/relationships/slideLayout" Target="../slideLayouts/slideLayout18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bg1"/>
                </a:solidFill>
                <a:latin typeface="IBM Plex Sans Light" panose="020B0403050203000203" pitchFamily="34" charset="0"/>
              </a:defRPr>
            </a:lvl1pPr>
          </a:lstStyle>
          <a:p>
            <a:r>
              <a:rPr lang="en-US"/>
              <a:t>IBM Automation / © 2020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bg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1"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409978834"/>
      </p:ext>
    </p:extLst>
  </p:cSld>
  <p:clrMap bg1="dk1" tx1="lt1" bg2="dk2" tx2="lt2" accent1="accent1" accent2="accent2" accent3="accent3" accent4="accent4" accent5="accent5" accent6="accent6" hlink="hlink" folHlink="folHlink"/>
  <p:sldLayoutIdLst>
    <p:sldLayoutId id="2147483859" r:id="rId1"/>
    <p:sldLayoutId id="2147483965" r:id="rId2"/>
    <p:sldLayoutId id="2147483860" r:id="rId3"/>
    <p:sldLayoutId id="2147483966" r:id="rId4"/>
    <p:sldLayoutId id="2147483864" r:id="rId5"/>
    <p:sldLayoutId id="2147483969" r:id="rId6"/>
    <p:sldLayoutId id="2147483867" r:id="rId7"/>
    <p:sldLayoutId id="2147483968" r:id="rId8"/>
    <p:sldLayoutId id="2147483970" r:id="rId9"/>
  </p:sldLayoutIdLst>
  <p:hf hdr="0" dt="0"/>
  <p:txStyles>
    <p:titleStyle>
      <a:lvl1pPr algn="l" rtl="0" eaLnBrk="1" fontAlgn="base" hangingPunct="1">
        <a:lnSpc>
          <a:spcPct val="90000"/>
        </a:lnSpc>
        <a:spcBef>
          <a:spcPct val="0"/>
        </a:spcBef>
        <a:spcAft>
          <a:spcPct val="0"/>
        </a:spcAft>
        <a:defRPr sz="4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rgbClr val="6D6E70"/>
        </a:buClr>
        <a:buSzPct val="90000"/>
        <a:buFont typeface="Wingdings" pitchFamily="2" charset="2"/>
        <a:buNone/>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bg1"/>
        </a:buClr>
        <a:buSzPct val="100000"/>
        <a:buFont typeface="Arial" panose="020B0604020202020204" pitchFamily="34" charset="0"/>
        <a:buChar char="•"/>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bg1"/>
        </a:buClr>
        <a:buSzPct val="100000"/>
        <a:buFont typeface=".AppleSystemUIFont" charset="-120"/>
        <a:buChar char="–"/>
        <a:tabLst/>
        <a:defRPr sz="2800" b="0" i="0" baseline="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bg1"/>
        </a:buClr>
        <a:buFontTx/>
        <a:buNone/>
        <a:tabLst/>
        <a:defRPr sz="2800" b="0" i="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19"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3F3F3"/>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tx1"/>
                </a:solidFill>
                <a:latin typeface="IBM Plex Sans Light" panose="020B0403050203000203" pitchFamily="34" charset="0"/>
              </a:defRPr>
            </a:lvl1pPr>
          </a:lstStyle>
          <a:p>
            <a:r>
              <a:rPr lang="en-US" dirty="0"/>
              <a:t>IBM Integration / © 2020 IBM Corporation</a:t>
            </a:r>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tx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58"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51" name="Rectangle 50">
            <a:extLst>
              <a:ext uri="{FF2B5EF4-FFF2-40B4-BE49-F238E27FC236}">
                <a16:creationId xmlns:a16="http://schemas.microsoft.com/office/drawing/2014/main" id="{3FEC1CF1-1932-2649-A3EA-40FC63C24AB0}"/>
              </a:ext>
            </a:extLst>
          </p:cNvPr>
          <p:cNvSpPr/>
          <p:nvPr userDrawn="1"/>
        </p:nvSpPr>
        <p:spPr bwMode="auto">
          <a:xfrm>
            <a:off x="53035200" y="-855980"/>
            <a:ext cx="17190720" cy="12008485"/>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961" r:id="rId7"/>
    <p:sldLayoutId id="2147483898" r:id="rId8"/>
    <p:sldLayoutId id="2147483976" r:id="rId9"/>
    <p:sldLayoutId id="2147483899" r:id="rId10"/>
    <p:sldLayoutId id="2147483900" r:id="rId11"/>
    <p:sldLayoutId id="2147483972" r:id="rId12"/>
    <p:sldLayoutId id="2147483901" r:id="rId13"/>
    <p:sldLayoutId id="2147483902" r:id="rId14"/>
    <p:sldLayoutId id="2147483903" r:id="rId15"/>
    <p:sldLayoutId id="2147483904" r:id="rId16"/>
    <p:sldLayoutId id="2147483960" r:id="rId17"/>
    <p:sldLayoutId id="2147483971" r:id="rId18"/>
    <p:sldLayoutId id="2147483905" r:id="rId19"/>
    <p:sldLayoutId id="2147483962" r:id="rId20"/>
    <p:sldLayoutId id="2147483963" r:id="rId21"/>
    <p:sldLayoutId id="2147483977" r:id="rId22"/>
    <p:sldLayoutId id="2147483964" r:id="rId23"/>
    <p:sldLayoutId id="2147483906" r:id="rId24"/>
    <p:sldLayoutId id="2147483973" r:id="rId25"/>
    <p:sldLayoutId id="2147483907" r:id="rId26"/>
    <p:sldLayoutId id="2147483908" r:id="rId27"/>
    <p:sldLayoutId id="2147483909" r:id="rId28"/>
    <p:sldLayoutId id="2147483912" r:id="rId29"/>
    <p:sldLayoutId id="2147483913" r:id="rId30"/>
    <p:sldLayoutId id="2147483915" r:id="rId31"/>
    <p:sldLayoutId id="2147483916" r:id="rId32"/>
    <p:sldLayoutId id="2147483917" r:id="rId33"/>
    <p:sldLayoutId id="2147483974" r:id="rId34"/>
    <p:sldLayoutId id="2147483975" r:id="rId35"/>
    <p:sldLayoutId id="2147483918" r:id="rId36"/>
    <p:sldLayoutId id="2147483919" r:id="rId37"/>
    <p:sldLayoutId id="2147483920" r:id="rId38"/>
    <p:sldLayoutId id="2147483921" r:id="rId39"/>
    <p:sldLayoutId id="2147483922" r:id="rId40"/>
    <p:sldLayoutId id="2147483923" r:id="rId41"/>
    <p:sldLayoutId id="2147484113" r:id="rId42"/>
  </p:sldLayoutIdLst>
  <p:hf hdr="0" dt="0"/>
  <p:txStyles>
    <p:title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tx1"/>
        </a:buClr>
        <a:buFontTx/>
        <a:buNone/>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25"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dirty="0"/>
              <a:t>Click to edit Master title style</a:t>
            </a:r>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p:cNvSpPr>
            <a:spLocks noGrp="1"/>
          </p:cNvSpPr>
          <p:nvPr>
            <p:ph type="ftr" sz="quarter" idx="3"/>
          </p:nvPr>
        </p:nvSpPr>
        <p:spPr>
          <a:xfrm>
            <a:off x="457333" y="9584667"/>
            <a:ext cx="8229470" cy="333683"/>
          </a:xfrm>
          <a:prstGeom prst="rect">
            <a:avLst/>
          </a:prstGeom>
        </p:spPr>
        <p:txBody>
          <a:bodyPr vert="horz" lIns="0" tIns="0" rIns="0" bIns="0" rtlCol="0" anchor="ctr"/>
          <a:lstStyle>
            <a:lvl1pPr marL="0" marR="0" indent="0" algn="l" defTabSz="1371984" rtl="0" eaLnBrk="1" fontAlgn="auto" latinLnBrk="0" hangingPunct="1">
              <a:lnSpc>
                <a:spcPct val="100000"/>
              </a:lnSpc>
              <a:spcBef>
                <a:spcPts val="0"/>
              </a:spcBef>
              <a:spcAft>
                <a:spcPts val="0"/>
              </a:spcAft>
              <a:buClrTx/>
              <a:buSzTx/>
              <a:buFontTx/>
              <a:buNone/>
              <a:tabLst/>
              <a:defRPr sz="1200" b="0" i="0">
                <a:solidFill>
                  <a:schemeClr val="tx1"/>
                </a:solidFill>
                <a:latin typeface="IBM Plex Sans Light" panose="020B0403050203000203" pitchFamily="34" charset="0"/>
              </a:defRPr>
            </a:lvl1pPr>
          </a:lstStyle>
          <a:p>
            <a:r>
              <a:rPr lang="en-US"/>
              <a:t>IBM Automation / © 2020 IBM Corporation</a:t>
            </a:r>
            <a:endParaRPr lang="en-US" dirty="0"/>
          </a:p>
        </p:txBody>
      </p:sp>
      <p:sp>
        <p:nvSpPr>
          <p:cNvPr id="8" name="Slide Number Placeholder"/>
          <p:cNvSpPr>
            <a:spLocks noGrp="1"/>
          </p:cNvSpPr>
          <p:nvPr>
            <p:ph type="sldNum" sz="quarter" idx="4"/>
          </p:nvPr>
        </p:nvSpPr>
        <p:spPr>
          <a:xfrm>
            <a:off x="14173202" y="9584667"/>
            <a:ext cx="3657464" cy="333683"/>
          </a:xfrm>
          <a:prstGeom prst="rect">
            <a:avLst/>
          </a:prstGeom>
        </p:spPr>
        <p:txBody>
          <a:bodyPr vert="horz" lIns="0" tIns="0" rIns="0" bIns="0" rtlCol="0" anchor="ctr"/>
          <a:lstStyle>
            <a:lvl1pPr algn="r">
              <a:defRPr sz="1200" b="0" i="0">
                <a:solidFill>
                  <a:schemeClr val="tx1"/>
                </a:solidFill>
                <a:latin typeface="IBM Plex Sans Light" panose="020B0403050203000203" pitchFamily="34" charset="0"/>
              </a:defRPr>
            </a:lvl1pPr>
          </a:lstStyle>
          <a:p>
            <a:fld id="{59395FB3-9C97-154F-86B2-7E381B951268}" type="slidenum">
              <a:rPr lang="en-US" smtClean="0"/>
              <a:pPr/>
              <a:t>‹#›</a:t>
            </a:fld>
            <a:endParaRPr lang="en-US" dirty="0"/>
          </a:p>
        </p:txBody>
      </p:sp>
      <p:grpSp>
        <p:nvGrpSpPr>
          <p:cNvPr id="59" name="Group" descr="Outside edge tick marks for alignment">
            <a:extLst>
              <a:ext uri="{C183D7F6-B498-43B3-948B-1728B52AA6E4}">
                <adec:decorative xmlns:adec="http://schemas.microsoft.com/office/drawing/2017/decorative" val="0"/>
              </a:ext>
            </a:extLst>
          </p:cNvPr>
          <p:cNvGrpSpPr/>
          <p:nvPr userDrawn="1"/>
        </p:nvGrpSpPr>
        <p:grpSpPr>
          <a:xfrm>
            <a:off x="-219460" y="-221185"/>
            <a:ext cx="18728440"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2" name="Rectangle 1">
            <a:extLst>
              <a:ext uri="{FF2B5EF4-FFF2-40B4-BE49-F238E27FC236}">
                <a16:creationId xmlns:a16="http://schemas.microsoft.com/office/drawing/2014/main" id="{8B06A21F-6A1B-5D41-82EF-84B278E58DEE}"/>
              </a:ext>
            </a:extLst>
          </p:cNvPr>
          <p:cNvSpPr/>
          <p:nvPr userDrawn="1"/>
        </p:nvSpPr>
        <p:spPr bwMode="auto">
          <a:xfrm>
            <a:off x="53035200" y="-855980"/>
            <a:ext cx="17190720" cy="12008485"/>
          </a:xfrm>
          <a:prstGeom prst="rect">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Tree>
    <p:extLst>
      <p:ext uri="{BB962C8B-B14F-4D97-AF65-F5344CB8AC3E}">
        <p14:creationId xmlns:p14="http://schemas.microsoft.com/office/powerpoint/2010/main" val="871975732"/>
      </p:ext>
    </p:extLst>
  </p:cSld>
  <p:clrMap bg1="dk1" tx1="lt1" bg2="dk2" tx2="lt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67" r:id="rId7"/>
    <p:sldLayoutId id="2147483931" r:id="rId8"/>
    <p:sldLayoutId id="2147483932" r:id="rId9"/>
    <p:sldLayoutId id="2147483933" r:id="rId10"/>
    <p:sldLayoutId id="2147483934" r:id="rId11"/>
    <p:sldLayoutId id="2147483935" r:id="rId12"/>
    <p:sldLayoutId id="2147483936" r:id="rId13"/>
    <p:sldLayoutId id="2147483937" r:id="rId14"/>
    <p:sldLayoutId id="2147483938" r:id="rId15"/>
    <p:sldLayoutId id="2147483939" r:id="rId16"/>
    <p:sldLayoutId id="2147483940" r:id="rId17"/>
    <p:sldLayoutId id="2147483941" r:id="rId18"/>
    <p:sldLayoutId id="2147483942" r:id="rId19"/>
    <p:sldLayoutId id="2147483945" r:id="rId20"/>
    <p:sldLayoutId id="2147483946" r:id="rId21"/>
    <p:sldLayoutId id="2147483948" r:id="rId22"/>
    <p:sldLayoutId id="2147483949" r:id="rId23"/>
    <p:sldLayoutId id="2147483950" r:id="rId24"/>
    <p:sldLayoutId id="2147483951" r:id="rId25"/>
    <p:sldLayoutId id="2147483952" r:id="rId26"/>
    <p:sldLayoutId id="2147483953" r:id="rId27"/>
    <p:sldLayoutId id="2147483954" r:id="rId28"/>
    <p:sldLayoutId id="2147483955" r:id="rId29"/>
    <p:sldLayoutId id="2147483956" r:id="rId30"/>
  </p:sldLayoutIdLst>
  <p:hf hdr="0" dt="0"/>
  <p:txStyles>
    <p:titleStyle>
      <a:lvl1pPr algn="l" rtl="0" eaLnBrk="1" fontAlgn="base" hangingPunct="1">
        <a:lnSpc>
          <a:spcPct val="90000"/>
        </a:lnSpc>
        <a:spcBef>
          <a:spcPct val="0"/>
        </a:spcBef>
        <a:spcAft>
          <a:spcPct val="0"/>
        </a:spcAft>
        <a:defRPr sz="4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p:titleStyle>
    <p:bodyStyle>
      <a:lvl1pPr marL="0" indent="0" algn="l" rtl="0" eaLnBrk="1" fontAlgn="base" hangingPunct="1">
        <a:lnSpc>
          <a:spcPct val="100000"/>
        </a:lnSpc>
        <a:spcBef>
          <a:spcPts val="2200"/>
        </a:spcBef>
        <a:spcAft>
          <a:spcPct val="0"/>
        </a:spcAft>
        <a:buClr>
          <a:schemeClr val="tx1"/>
        </a:buClr>
        <a:buSzPct val="90000"/>
        <a:buFont typeface="Wingdings" pitchFamily="2" charset="2"/>
        <a:buNone/>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1pPr>
      <a:lvl2pPr marL="342904"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2pPr>
      <a:lvl3pPr marL="685810" indent="-347472" algn="l" rtl="0" eaLnBrk="1" fontAlgn="base" hangingPunct="1">
        <a:lnSpc>
          <a:spcPct val="100000"/>
        </a:lnSpc>
        <a:spcBef>
          <a:spcPts val="2200"/>
        </a:spcBef>
        <a:spcAft>
          <a:spcPct val="0"/>
        </a:spcAft>
        <a:buClr>
          <a:schemeClr val="tx1"/>
        </a:buClr>
        <a:buSzPct val="100000"/>
        <a:buFont typeface="Arial" panose="020B0604020202020204" pitchFamily="34" charset="0"/>
        <a:buChar char="•"/>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3pPr>
      <a:lvl4pPr marL="1257316" indent="-347472" algn="l" rtl="0" eaLnBrk="1" fontAlgn="base" hangingPunct="1">
        <a:lnSpc>
          <a:spcPct val="100000"/>
        </a:lnSpc>
        <a:spcBef>
          <a:spcPts val="2200"/>
        </a:spcBef>
        <a:spcAft>
          <a:spcPct val="0"/>
        </a:spcAft>
        <a:buClr>
          <a:schemeClr val="tx1"/>
        </a:buClr>
        <a:buSzPct val="100000"/>
        <a:buFont typeface=".AppleSystemUIFont" charset="-120"/>
        <a:buChar char="–"/>
        <a:tabLst/>
        <a:defRPr sz="2800" b="0" i="0" baseline="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4pPr>
      <a:lvl5pPr marL="0" indent="0" algn="l" rtl="0" eaLnBrk="1" fontAlgn="base" hangingPunct="1">
        <a:lnSpc>
          <a:spcPct val="100000"/>
        </a:lnSpc>
        <a:spcBef>
          <a:spcPts val="2200"/>
        </a:spcBef>
        <a:spcAft>
          <a:spcPct val="0"/>
        </a:spcAft>
        <a:buClr>
          <a:schemeClr val="tx1"/>
        </a:buClr>
        <a:buFontTx/>
        <a:buNone/>
        <a:tabLst/>
        <a:defRPr sz="2800" b="0" i="0">
          <a:solidFill>
            <a:schemeClr val="tx1"/>
          </a:solidFill>
          <a:latin typeface="IBM Plex Sans Light" panose="020B0403050203000203" pitchFamily="34" charset="0"/>
          <a:ea typeface="IBM Plex Sans Light" panose="020B0403050203000203" pitchFamily="34" charset="0"/>
          <a:cs typeface="IBM Plex Sans Light" panose="020B0403050203000203" pitchFamily="34" charset="0"/>
        </a:defRPr>
      </a:lvl5pPr>
      <a:lvl6pPr marL="3167442" indent="-259340" algn="l" rtl="0" eaLnBrk="1" fontAlgn="base" hangingPunct="1">
        <a:spcBef>
          <a:spcPct val="20000"/>
        </a:spcBef>
        <a:spcAft>
          <a:spcPct val="0"/>
        </a:spcAft>
        <a:buClr>
          <a:schemeClr val="bg1"/>
        </a:buClr>
        <a:buChar char="»"/>
        <a:defRPr sz="2538">
          <a:solidFill>
            <a:schemeClr val="bg1"/>
          </a:solidFill>
          <a:latin typeface="Arial" charset="0"/>
        </a:defRPr>
      </a:lvl6pPr>
      <a:lvl7pPr marL="3892582" indent="-259340" algn="l" rtl="0" eaLnBrk="1" fontAlgn="base" hangingPunct="1">
        <a:spcBef>
          <a:spcPct val="20000"/>
        </a:spcBef>
        <a:spcAft>
          <a:spcPct val="0"/>
        </a:spcAft>
        <a:buClr>
          <a:schemeClr val="bg1"/>
        </a:buClr>
        <a:buChar char="»"/>
        <a:defRPr sz="2538">
          <a:solidFill>
            <a:schemeClr val="bg1"/>
          </a:solidFill>
          <a:latin typeface="Arial" charset="0"/>
        </a:defRPr>
      </a:lvl7pPr>
      <a:lvl8pPr marL="4617720" indent="-259340" algn="l" rtl="0" eaLnBrk="1" fontAlgn="base" hangingPunct="1">
        <a:spcBef>
          <a:spcPct val="20000"/>
        </a:spcBef>
        <a:spcAft>
          <a:spcPct val="0"/>
        </a:spcAft>
        <a:buClr>
          <a:schemeClr val="bg1"/>
        </a:buClr>
        <a:buChar char="»"/>
        <a:defRPr sz="2538">
          <a:solidFill>
            <a:schemeClr val="bg1"/>
          </a:solidFill>
          <a:latin typeface="Arial" charset="0"/>
        </a:defRPr>
      </a:lvl8pPr>
      <a:lvl9pPr marL="5342860" indent="-259340"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50278" rtl="0" eaLnBrk="1" latinLnBrk="0" hangingPunct="1">
        <a:defRPr sz="2856" kern="1200">
          <a:solidFill>
            <a:schemeClr val="tx1"/>
          </a:solidFill>
          <a:latin typeface="+mn-lt"/>
          <a:ea typeface="+mn-ea"/>
          <a:cs typeface="+mn-cs"/>
        </a:defRPr>
      </a:lvl1pPr>
      <a:lvl2pPr marL="725136" algn="l" defTabSz="1450278" rtl="0" eaLnBrk="1" latinLnBrk="0" hangingPunct="1">
        <a:defRPr sz="2856" kern="1200">
          <a:solidFill>
            <a:schemeClr val="tx1"/>
          </a:solidFill>
          <a:latin typeface="+mn-lt"/>
          <a:ea typeface="+mn-ea"/>
          <a:cs typeface="+mn-cs"/>
        </a:defRPr>
      </a:lvl2pPr>
      <a:lvl3pPr marL="1450278" algn="l" defTabSz="1450278" rtl="0" eaLnBrk="1" latinLnBrk="0" hangingPunct="1">
        <a:defRPr sz="2856" kern="1200">
          <a:solidFill>
            <a:schemeClr val="tx1"/>
          </a:solidFill>
          <a:latin typeface="+mn-lt"/>
          <a:ea typeface="+mn-ea"/>
          <a:cs typeface="+mn-cs"/>
        </a:defRPr>
      </a:lvl3pPr>
      <a:lvl4pPr marL="2175414" algn="l" defTabSz="1450278" rtl="0" eaLnBrk="1" latinLnBrk="0" hangingPunct="1">
        <a:defRPr sz="2856" kern="1200">
          <a:solidFill>
            <a:schemeClr val="tx1"/>
          </a:solidFill>
          <a:latin typeface="+mn-lt"/>
          <a:ea typeface="+mn-ea"/>
          <a:cs typeface="+mn-cs"/>
        </a:defRPr>
      </a:lvl4pPr>
      <a:lvl5pPr marL="2900552" algn="l" defTabSz="1450278" rtl="0" eaLnBrk="1" latinLnBrk="0" hangingPunct="1">
        <a:defRPr sz="2856" kern="1200">
          <a:solidFill>
            <a:schemeClr val="tx1"/>
          </a:solidFill>
          <a:latin typeface="+mn-lt"/>
          <a:ea typeface="+mn-ea"/>
          <a:cs typeface="+mn-cs"/>
        </a:defRPr>
      </a:lvl5pPr>
      <a:lvl6pPr marL="3625692" algn="l" defTabSz="1450278" rtl="0" eaLnBrk="1" latinLnBrk="0" hangingPunct="1">
        <a:defRPr sz="2856" kern="1200">
          <a:solidFill>
            <a:schemeClr val="tx1"/>
          </a:solidFill>
          <a:latin typeface="+mn-lt"/>
          <a:ea typeface="+mn-ea"/>
          <a:cs typeface="+mn-cs"/>
        </a:defRPr>
      </a:lvl6pPr>
      <a:lvl7pPr marL="4350828" algn="l" defTabSz="1450278" rtl="0" eaLnBrk="1" latinLnBrk="0" hangingPunct="1">
        <a:defRPr sz="2856" kern="1200">
          <a:solidFill>
            <a:schemeClr val="tx1"/>
          </a:solidFill>
          <a:latin typeface="+mn-lt"/>
          <a:ea typeface="+mn-ea"/>
          <a:cs typeface="+mn-cs"/>
        </a:defRPr>
      </a:lvl7pPr>
      <a:lvl8pPr marL="5075966" algn="l" defTabSz="1450278" rtl="0" eaLnBrk="1" latinLnBrk="0" hangingPunct="1">
        <a:defRPr sz="2856" kern="1200">
          <a:solidFill>
            <a:schemeClr val="tx1"/>
          </a:solidFill>
          <a:latin typeface="+mn-lt"/>
          <a:ea typeface="+mn-ea"/>
          <a:cs typeface="+mn-cs"/>
        </a:defRPr>
      </a:lvl8pPr>
      <a:lvl9pPr marL="5801104" algn="l" defTabSz="1450278"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00" userDrawn="1">
          <p15:clr>
            <a:srgbClr val="F26B43"/>
          </p15:clr>
        </p15:guide>
        <p15:guide id="2" pos="288" userDrawn="1">
          <p15:clr>
            <a:srgbClr val="F26B43"/>
          </p15:clr>
        </p15:guide>
        <p15:guide id="3" pos="11232" userDrawn="1">
          <p15:clr>
            <a:srgbClr val="F26B43"/>
          </p15:clr>
        </p15:guide>
        <p15:guide id="4" orient="horz" pos="5669" userDrawn="1">
          <p15:clr>
            <a:srgbClr val="F26B43"/>
          </p15:clr>
        </p15:guide>
        <p15:guide id="5" orient="horz" pos="6182" userDrawn="1">
          <p15:clr>
            <a:srgbClr val="F26B43"/>
          </p15:clr>
        </p15:guide>
        <p15:guide id="6" pos="5760" userDrawn="1">
          <p15:clr>
            <a:srgbClr val="F26B43"/>
          </p15:clr>
        </p15:guide>
        <p15:guide id="7" pos="5472" userDrawn="1">
          <p15:clr>
            <a:srgbClr val="F26B43"/>
          </p15:clr>
        </p15:guide>
        <p15:guide id="8" pos="2880" userDrawn="1">
          <p15:clr>
            <a:srgbClr val="F26B43"/>
          </p15:clr>
        </p15:guide>
        <p15:guide id="9" pos="6048" userDrawn="1">
          <p15:clr>
            <a:srgbClr val="F26B43"/>
          </p15:clr>
        </p15:guide>
        <p15:guide id="10" pos="2592" userDrawn="1">
          <p15:clr>
            <a:srgbClr val="F26B43"/>
          </p15:clr>
        </p15:guide>
        <p15:guide id="11" pos="3168" userDrawn="1">
          <p15:clr>
            <a:srgbClr val="F26B43"/>
          </p15:clr>
        </p15:guide>
        <p15:guide id="12" pos="8640" userDrawn="1">
          <p15:clr>
            <a:srgbClr val="F26B43"/>
          </p15:clr>
        </p15:guide>
        <p15:guide id="13" pos="8352" userDrawn="1">
          <p15:clr>
            <a:srgbClr val="F26B43"/>
          </p15:clr>
        </p15:guide>
        <p15:guide id="14" pos="8928" userDrawn="1">
          <p15:clr>
            <a:srgbClr val="F26B43"/>
          </p15:clr>
        </p15:guide>
        <p15:guide id="15" orient="horz" pos="825" userDrawn="1">
          <p15:clr>
            <a:srgbClr val="F26B43"/>
          </p15:clr>
        </p15:guide>
        <p15:guide id="17" orient="horz" pos="1626" userDrawn="1">
          <p15:clr>
            <a:srgbClr val="F26B43"/>
          </p15:clr>
        </p15:guide>
        <p15:guide id="18" orient="horz" pos="3243" userDrawn="1">
          <p15:clr>
            <a:srgbClr val="F26B43"/>
          </p15:clr>
        </p15:guide>
        <p15:guide id="19" orient="horz" pos="2434" userDrawn="1">
          <p15:clr>
            <a:srgbClr val="F26B43"/>
          </p15:clr>
        </p15:guide>
        <p15:guide id="20" orient="horz" pos="4048" userDrawn="1">
          <p15:clr>
            <a:srgbClr val="F26B43"/>
          </p15:clr>
        </p15:guide>
        <p15:guide id="21" orient="horz" pos="4852"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2709"/>
            <a:ext cx="8229600" cy="8990519"/>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9601200" y="384404"/>
            <a:ext cx="8229600" cy="9008824"/>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Slide Number Placeholder 6"/>
          <p:cNvSpPr>
            <a:spLocks noGrp="1"/>
          </p:cNvSpPr>
          <p:nvPr>
            <p:ph type="sldNum" sz="quarter" idx="4"/>
          </p:nvPr>
        </p:nvSpPr>
        <p:spPr>
          <a:xfrm>
            <a:off x="13716000" y="9661898"/>
            <a:ext cx="4114800" cy="274574"/>
          </a:xfrm>
          <a:prstGeom prst="rect">
            <a:avLst/>
          </a:prstGeom>
        </p:spPr>
        <p:txBody>
          <a:bodyPr vert="horz" lIns="0" tIns="0" rIns="0" bIns="0" rtlCol="0" anchor="ctr"/>
          <a:lstStyle>
            <a:lvl1pPr algn="r">
              <a:defRPr sz="1200" baseline="0">
                <a:solidFill>
                  <a:schemeClr val="bg2"/>
                </a:solidFill>
                <a:latin typeface="+mn-lt"/>
                <a:ea typeface="Arial" charset="0"/>
                <a:cs typeface="Arial" charset="0"/>
              </a:defRPr>
            </a:lvl1pPr>
          </a:lstStyle>
          <a:p>
            <a:fld id="{3FD999D4-B456-9943-89B7-30D56181CE18}" type="slidenum">
              <a:rPr lang="en-US" smtClean="0"/>
              <a:pPr/>
              <a:t>‹#›</a:t>
            </a:fld>
            <a:endParaRPr lang="en-US"/>
          </a:p>
        </p:txBody>
      </p:sp>
      <p:sp>
        <p:nvSpPr>
          <p:cNvPr id="9" name="Footer Placeholder 8"/>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Arial" charset="0"/>
                <a:cs typeface="Arial" charset="0"/>
              </a:defRPr>
            </a:lvl1pPr>
          </a:lstStyle>
          <a:p>
            <a:r>
              <a:rPr lang="en-US" dirty="0"/>
              <a:t>IBM Cloud and Cognitive Software Fast Start 2020  | © 2020 IBM Corporation | IBM and Business Partner Confidential</a:t>
            </a:r>
          </a:p>
        </p:txBody>
      </p:sp>
    </p:spTree>
    <p:extLst>
      <p:ext uri="{BB962C8B-B14F-4D97-AF65-F5344CB8AC3E}">
        <p14:creationId xmlns:p14="http://schemas.microsoft.com/office/powerpoint/2010/main" val="2789380164"/>
      </p:ext>
    </p:extLst>
  </p:cSld>
  <p:clrMap bg1="lt1" tx1="dk1" bg2="lt2" tx2="dk2" accent1="accent1" accent2="accent2" accent3="accent3" accent4="accent4" accent5="accent5" accent6="accent6" hlink="hlink" folHlink="folHlink"/>
  <p:sldLayoutIdLst>
    <p:sldLayoutId id="2147483990" r:id="rId1"/>
    <p:sldLayoutId id="2147483991" r:id="rId2"/>
    <p:sldLayoutId id="2147483992" r:id="rId3"/>
    <p:sldLayoutId id="2147483993" r:id="rId4"/>
    <p:sldLayoutId id="2147483994" r:id="rId5"/>
    <p:sldLayoutId id="2147483995" r:id="rId6"/>
    <p:sldLayoutId id="2147483996" r:id="rId7"/>
    <p:sldLayoutId id="2147483997" r:id="rId8"/>
    <p:sldLayoutId id="2147483998" r:id="rId9"/>
    <p:sldLayoutId id="2147483999" r:id="rId10"/>
    <p:sldLayoutId id="2147484000" r:id="rId11"/>
    <p:sldLayoutId id="2147484001" r:id="rId12"/>
    <p:sldLayoutId id="2147484002" r:id="rId13"/>
    <p:sldLayoutId id="2147484003" r:id="rId14"/>
    <p:sldLayoutId id="2147484004" r:id="rId15"/>
    <p:sldLayoutId id="2147484005" r:id="rId16"/>
    <p:sldLayoutId id="2147484006" r:id="rId17"/>
    <p:sldLayoutId id="2147484007" r:id="rId18"/>
    <p:sldLayoutId id="2147484008"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4017" r:id="rId28"/>
    <p:sldLayoutId id="2147484018" r:id="rId29"/>
    <p:sldLayoutId id="2147484019" r:id="rId30"/>
    <p:sldLayoutId id="2147484020" r:id="rId31"/>
    <p:sldLayoutId id="2147484021" r:id="rId32"/>
    <p:sldLayoutId id="2147484022" r:id="rId33"/>
    <p:sldLayoutId id="2147484023" r:id="rId34"/>
    <p:sldLayoutId id="2147484024" r:id="rId35"/>
  </p:sldLayoutIdLst>
  <p:hf hdr="0" dt="0"/>
  <p:txStyles>
    <p:titleStyle>
      <a:lvl1pPr algn="l" defTabSz="914400" rtl="0" eaLnBrk="1" latinLnBrk="0" hangingPunct="1">
        <a:lnSpc>
          <a:spcPct val="90000"/>
        </a:lnSpc>
        <a:spcBef>
          <a:spcPct val="0"/>
        </a:spcBef>
        <a:buNone/>
        <a:defRPr sz="4800" kern="1200">
          <a:solidFill>
            <a:schemeClr val="bg2"/>
          </a:solidFill>
          <a:latin typeface="+mj-lt"/>
          <a:ea typeface="Arial" charset="0"/>
          <a:cs typeface="Arial" charset="0"/>
        </a:defRPr>
      </a:lvl1pPr>
    </p:titleStyle>
    <p:bodyStyle>
      <a:lvl1pPr marL="0" indent="0" algn="l" defTabSz="914400" rtl="0" eaLnBrk="1" latinLnBrk="0" hangingPunct="1">
        <a:lnSpc>
          <a:spcPct val="100000"/>
        </a:lnSpc>
        <a:spcBef>
          <a:spcPts val="2200"/>
        </a:spcBef>
        <a:buFont typeface="Arial"/>
        <a:buNone/>
        <a:defRPr sz="2800" kern="1200">
          <a:solidFill>
            <a:schemeClr val="bg2"/>
          </a:solidFill>
          <a:latin typeface="+mn-lt"/>
          <a:ea typeface="Arial" charset="0"/>
          <a:cs typeface="Arial" charset="0"/>
        </a:defRPr>
      </a:lvl1pPr>
      <a:lvl2pPr marL="346076"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2pPr>
      <a:lvl3pPr marL="793750"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3pPr>
      <a:lvl4pPr marL="1250950" indent="-336550"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4pPr>
      <a:lvl5pPr marL="1606550" indent="-346076" algn="l" defTabSz="914400" rtl="0" eaLnBrk="1" latinLnBrk="0" hangingPunct="1">
        <a:lnSpc>
          <a:spcPct val="100000"/>
        </a:lnSpc>
        <a:spcBef>
          <a:spcPts val="2200"/>
        </a:spcBef>
        <a:spcAft>
          <a:spcPts val="0"/>
        </a:spcAft>
        <a:buFont typeface="Arial"/>
        <a:buChar char="»"/>
        <a:defRPr sz="2800" kern="1200">
          <a:solidFill>
            <a:schemeClr val="bg2"/>
          </a:solidFill>
          <a:latin typeface="+mn-lt"/>
          <a:ea typeface="Arial" charset="0"/>
          <a:cs typeface="Arial" charset="0"/>
        </a:defRPr>
      </a:lvl5pPr>
      <a:lvl6pPr marL="5029200" indent="-457200" algn="l" defTabSz="914400" rtl="0" eaLnBrk="1" latinLnBrk="0" hangingPunct="1">
        <a:spcBef>
          <a:spcPct val="20000"/>
        </a:spcBef>
        <a:buFont typeface="Arial"/>
        <a:buChar char="•"/>
        <a:defRPr sz="4000" kern="1200">
          <a:solidFill>
            <a:schemeClr val="tx1"/>
          </a:solidFill>
          <a:latin typeface="+mn-lt"/>
          <a:ea typeface="+mn-ea"/>
          <a:cs typeface="+mn-cs"/>
        </a:defRPr>
      </a:lvl6pPr>
      <a:lvl7pPr marL="5943600" indent="-457200" algn="l" defTabSz="914400" rtl="0" eaLnBrk="1" latinLnBrk="0" hangingPunct="1">
        <a:spcBef>
          <a:spcPct val="20000"/>
        </a:spcBef>
        <a:buFont typeface="Arial"/>
        <a:buChar char="•"/>
        <a:defRPr sz="4000" kern="1200">
          <a:solidFill>
            <a:schemeClr val="tx1"/>
          </a:solidFill>
          <a:latin typeface="+mn-lt"/>
          <a:ea typeface="+mn-ea"/>
          <a:cs typeface="+mn-cs"/>
        </a:defRPr>
      </a:lvl7pPr>
      <a:lvl8pPr marL="6858000" indent="-457200" algn="l" defTabSz="914400" rtl="0" eaLnBrk="1" latinLnBrk="0" hangingPunct="1">
        <a:spcBef>
          <a:spcPct val="20000"/>
        </a:spcBef>
        <a:buFont typeface="Arial"/>
        <a:buChar char="•"/>
        <a:defRPr sz="4000" kern="1200">
          <a:solidFill>
            <a:schemeClr val="tx1"/>
          </a:solidFill>
          <a:latin typeface="+mn-lt"/>
          <a:ea typeface="+mn-ea"/>
          <a:cs typeface="+mn-cs"/>
        </a:defRPr>
      </a:lvl8pPr>
      <a:lvl9pPr marL="7772400" indent="-457200" algn="l" defTabSz="914400"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02711"/>
            <a:ext cx="8229600" cy="8990519"/>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9601200" y="384406"/>
            <a:ext cx="8229600" cy="9008824"/>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13716000" y="9661898"/>
            <a:ext cx="4114800" cy="274574"/>
          </a:xfrm>
          <a:prstGeom prst="rect">
            <a:avLst/>
          </a:prstGeom>
        </p:spPr>
        <p:txBody>
          <a:bodyPr vert="horz" lIns="0" tIns="0" rIns="0" bIns="0" rtlCol="0" anchor="ctr"/>
          <a:lstStyle>
            <a:lvl1pPr algn="r">
              <a:defRPr sz="1200" baseline="0">
                <a:solidFill>
                  <a:schemeClr val="bg2"/>
                </a:solidFill>
                <a:latin typeface="+mn-lt"/>
                <a:ea typeface="IBM Plex Sans" panose="020B0503050203000203" pitchFamily="34" charset="0"/>
                <a:cs typeface="Arial" charset="0"/>
              </a:defRPr>
            </a:lvl1pPr>
          </a:lstStyle>
          <a:p>
            <a:fld id="{3FD999D4-B456-9943-89B7-30D56181CE18}" type="slidenum">
              <a:rPr lang="en-US" smtClean="0">
                <a:solidFill>
                  <a:srgbClr val="000000"/>
                </a:solidFill>
              </a:rPr>
              <a:pPr/>
              <a:t>‹#›</a:t>
            </a:fld>
            <a:endParaRPr lang="en-US">
              <a:solidFill>
                <a:srgbClr val="000000"/>
              </a:solidFill>
            </a:endParaRPr>
          </a:p>
        </p:txBody>
      </p:sp>
      <p:sp>
        <p:nvSpPr>
          <p:cNvPr id="9" name="Footer Placeholder 8"/>
          <p:cNvSpPr>
            <a:spLocks noGrp="1"/>
          </p:cNvSpPr>
          <p:nvPr>
            <p:ph type="ftr" sz="quarter" idx="3"/>
          </p:nvPr>
        </p:nvSpPr>
        <p:spPr>
          <a:xfrm>
            <a:off x="457200" y="9661898"/>
            <a:ext cx="12801600" cy="274574"/>
          </a:xfrm>
          <a:prstGeom prst="rect">
            <a:avLst/>
          </a:prstGeom>
        </p:spPr>
        <p:txBody>
          <a:bodyPr vert="horz" lIns="0" tIns="0" rIns="0" bIns="0" rtlCol="0" anchor="ctr"/>
          <a:lstStyle>
            <a:lvl1pPr algn="l">
              <a:defRPr sz="1200" baseline="0">
                <a:solidFill>
                  <a:schemeClr val="bg2"/>
                </a:solidFill>
                <a:latin typeface="+mn-lt"/>
                <a:ea typeface="IBM Plex Sans" panose="020B0503050203000203" pitchFamily="34" charset="0"/>
                <a:cs typeface="Arial" charset="0"/>
              </a:defRPr>
            </a:lvl1pPr>
          </a:lstStyle>
          <a:p>
            <a:r>
              <a:rPr lang="en-US">
                <a:solidFill>
                  <a:srgbClr val="000000"/>
                </a:solidFill>
              </a:rPr>
              <a:t>Think 2018 / DOC ID / Month XX, 2018 / © 2018 IBM Corporation</a:t>
            </a:r>
          </a:p>
        </p:txBody>
      </p:sp>
    </p:spTree>
    <p:extLst>
      <p:ext uri="{BB962C8B-B14F-4D97-AF65-F5344CB8AC3E}">
        <p14:creationId xmlns:p14="http://schemas.microsoft.com/office/powerpoint/2010/main" val="3172279670"/>
      </p:ext>
    </p:extLst>
  </p:cSld>
  <p:clrMap bg1="lt1" tx1="dk1" bg2="lt2" tx2="dk2" accent1="accent1" accent2="accent2" accent3="accent3" accent4="accent4" accent5="accent5" accent6="accent6" hlink="hlink" folHlink="folHlink"/>
  <p:sldLayoutIdLst>
    <p:sldLayoutId id="2147484037" r:id="rId1"/>
    <p:sldLayoutId id="2147484038" r:id="rId2"/>
    <p:sldLayoutId id="2147484039" r:id="rId3"/>
    <p:sldLayoutId id="2147484040" r:id="rId4"/>
    <p:sldLayoutId id="2147484041" r:id="rId5"/>
    <p:sldLayoutId id="2147484042" r:id="rId6"/>
    <p:sldLayoutId id="2147484043" r:id="rId7"/>
    <p:sldLayoutId id="2147484044" r:id="rId8"/>
    <p:sldLayoutId id="2147484045" r:id="rId9"/>
    <p:sldLayoutId id="2147484046" r:id="rId10"/>
    <p:sldLayoutId id="2147484047" r:id="rId11"/>
    <p:sldLayoutId id="2147484048" r:id="rId12"/>
    <p:sldLayoutId id="2147484049" r:id="rId13"/>
    <p:sldLayoutId id="2147484050" r:id="rId14"/>
    <p:sldLayoutId id="2147484051" r:id="rId15"/>
    <p:sldLayoutId id="2147484052" r:id="rId16"/>
    <p:sldLayoutId id="2147484053" r:id="rId17"/>
    <p:sldLayoutId id="2147484054" r:id="rId18"/>
    <p:sldLayoutId id="2147484055" r:id="rId19"/>
    <p:sldLayoutId id="2147484056" r:id="rId20"/>
    <p:sldLayoutId id="2147484057" r:id="rId21"/>
    <p:sldLayoutId id="2147484058" r:id="rId22"/>
    <p:sldLayoutId id="2147484059" r:id="rId23"/>
    <p:sldLayoutId id="2147484060" r:id="rId24"/>
    <p:sldLayoutId id="2147484061" r:id="rId25"/>
    <p:sldLayoutId id="2147484062" r:id="rId26"/>
    <p:sldLayoutId id="2147484063" r:id="rId27"/>
    <p:sldLayoutId id="2147484064" r:id="rId28"/>
    <p:sldLayoutId id="2147484065" r:id="rId29"/>
    <p:sldLayoutId id="2147484066" r:id="rId30"/>
    <p:sldLayoutId id="2147484067" r:id="rId31"/>
    <p:sldLayoutId id="2147484068" r:id="rId32"/>
    <p:sldLayoutId id="2147484069" r:id="rId33"/>
    <p:sldLayoutId id="2147484070" r:id="rId34"/>
    <p:sldLayoutId id="2147484071" r:id="rId35"/>
    <p:sldLayoutId id="2147484072" r:id="rId36"/>
    <p:sldLayoutId id="2147484073" r:id="rId37"/>
    <p:sldLayoutId id="2147484074" r:id="rId38"/>
  </p:sldLayoutIdLst>
  <p:hf hdr="0" dt="0"/>
  <p:txStyles>
    <p:titleStyle>
      <a:lvl1pPr algn="l" defTabSz="914378" rtl="0" eaLnBrk="1" latinLnBrk="0" hangingPunct="1">
        <a:lnSpc>
          <a:spcPct val="90000"/>
        </a:lnSpc>
        <a:spcBef>
          <a:spcPct val="0"/>
        </a:spcBef>
        <a:buNone/>
        <a:defRPr sz="4800" kern="1200">
          <a:solidFill>
            <a:schemeClr val="bg2"/>
          </a:solidFill>
          <a:latin typeface="+mj-lt"/>
          <a:ea typeface="IBM Plex Sans" panose="020B0503050203000203" pitchFamily="34" charset="0"/>
          <a:cs typeface="Arial" charset="0"/>
        </a:defRPr>
      </a:lvl1pPr>
    </p:titleStyle>
    <p:bodyStyle>
      <a:lvl1pPr marL="0" indent="0" algn="l" defTabSz="914378" rtl="0" eaLnBrk="1" latinLnBrk="0" hangingPunct="1">
        <a:lnSpc>
          <a:spcPct val="100000"/>
        </a:lnSpc>
        <a:spcBef>
          <a:spcPts val="2200"/>
        </a:spcBef>
        <a:buFont typeface="Arial"/>
        <a:buNone/>
        <a:defRPr sz="2800" kern="1200">
          <a:solidFill>
            <a:schemeClr val="bg2"/>
          </a:solidFill>
          <a:latin typeface="+mn-lt"/>
          <a:ea typeface="IBM Plex Sans" panose="020B0503050203000203" pitchFamily="34" charset="0"/>
          <a:cs typeface="Arial" charset="0"/>
        </a:defRPr>
      </a:lvl1pPr>
      <a:lvl2pPr marL="346068"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2pPr>
      <a:lvl3pPr marL="793730"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3pPr>
      <a:lvl4pPr marL="1250920" indent="-336542"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4pPr>
      <a:lvl5pPr marL="1606510" indent="-346068" algn="l" defTabSz="914378" rtl="0" eaLnBrk="1" latinLnBrk="0" hangingPunct="1">
        <a:lnSpc>
          <a:spcPct val="100000"/>
        </a:lnSpc>
        <a:spcBef>
          <a:spcPts val="2200"/>
        </a:spcBef>
        <a:spcAft>
          <a:spcPts val="0"/>
        </a:spcAft>
        <a:buFont typeface="Arial"/>
        <a:buChar char="»"/>
        <a:defRPr sz="2800" kern="1200">
          <a:solidFill>
            <a:schemeClr val="bg2"/>
          </a:solidFill>
          <a:latin typeface="+mn-lt"/>
          <a:ea typeface="IBM Plex Sans" panose="020B0503050203000203" pitchFamily="34" charset="0"/>
          <a:cs typeface="Arial" charset="0"/>
        </a:defRPr>
      </a:lvl5pPr>
      <a:lvl6pPr marL="5029074" indent="-457188" algn="l" defTabSz="914378" rtl="0" eaLnBrk="1" latinLnBrk="0" hangingPunct="1">
        <a:spcBef>
          <a:spcPct val="20000"/>
        </a:spcBef>
        <a:buFont typeface="Arial"/>
        <a:buChar char="•"/>
        <a:defRPr sz="4000" kern="1200">
          <a:solidFill>
            <a:schemeClr val="tx1"/>
          </a:solidFill>
          <a:latin typeface="+mn-lt"/>
          <a:ea typeface="+mn-ea"/>
          <a:cs typeface="+mn-cs"/>
        </a:defRPr>
      </a:lvl6pPr>
      <a:lvl7pPr marL="5943452" indent="-457188" algn="l" defTabSz="914378" rtl="0" eaLnBrk="1" latinLnBrk="0" hangingPunct="1">
        <a:spcBef>
          <a:spcPct val="20000"/>
        </a:spcBef>
        <a:buFont typeface="Arial"/>
        <a:buChar char="•"/>
        <a:defRPr sz="4000" kern="1200">
          <a:solidFill>
            <a:schemeClr val="tx1"/>
          </a:solidFill>
          <a:latin typeface="+mn-lt"/>
          <a:ea typeface="+mn-ea"/>
          <a:cs typeface="+mn-cs"/>
        </a:defRPr>
      </a:lvl7pPr>
      <a:lvl8pPr marL="6857830" indent="-457188" algn="l" defTabSz="914378" rtl="0" eaLnBrk="1" latinLnBrk="0" hangingPunct="1">
        <a:spcBef>
          <a:spcPct val="20000"/>
        </a:spcBef>
        <a:buFont typeface="Arial"/>
        <a:buChar char="•"/>
        <a:defRPr sz="4000" kern="1200">
          <a:solidFill>
            <a:schemeClr val="tx1"/>
          </a:solidFill>
          <a:latin typeface="+mn-lt"/>
          <a:ea typeface="+mn-ea"/>
          <a:cs typeface="+mn-cs"/>
        </a:defRPr>
      </a:lvl8pPr>
      <a:lvl9pPr marL="7772206" indent="-457188" algn="l" defTabSz="914378" rtl="0" eaLnBrk="1" latinLnBrk="0" hangingPunct="1">
        <a:spcBef>
          <a:spcPct val="20000"/>
        </a:spcBef>
        <a:buFont typeface="Arial"/>
        <a:buChar char="•"/>
        <a:defRPr sz="4000" kern="1200">
          <a:solidFill>
            <a:schemeClr val="tx1"/>
          </a:solidFill>
          <a:latin typeface="+mn-lt"/>
          <a:ea typeface="+mn-ea"/>
          <a:cs typeface="+mn-cs"/>
        </a:defRPr>
      </a:lvl9pPr>
    </p:bodyStyle>
    <p:otherStyle>
      <a:defPPr>
        <a:defRPr lang="en-US"/>
      </a:defPPr>
      <a:lvl1pPr marL="0" algn="l" defTabSz="914378" rtl="0" eaLnBrk="1" latinLnBrk="0" hangingPunct="1">
        <a:defRPr sz="3600" kern="1200">
          <a:solidFill>
            <a:schemeClr val="tx1"/>
          </a:solidFill>
          <a:latin typeface="+mn-lt"/>
          <a:ea typeface="+mn-ea"/>
          <a:cs typeface="+mn-cs"/>
        </a:defRPr>
      </a:lvl1pPr>
      <a:lvl2pPr marL="914378" algn="l" defTabSz="914378" rtl="0" eaLnBrk="1" latinLnBrk="0" hangingPunct="1">
        <a:defRPr sz="3600" kern="1200">
          <a:solidFill>
            <a:schemeClr val="tx1"/>
          </a:solidFill>
          <a:latin typeface="+mn-lt"/>
          <a:ea typeface="+mn-ea"/>
          <a:cs typeface="+mn-cs"/>
        </a:defRPr>
      </a:lvl2pPr>
      <a:lvl3pPr marL="1828756" algn="l" defTabSz="914378" rtl="0" eaLnBrk="1" latinLnBrk="0" hangingPunct="1">
        <a:defRPr sz="3600" kern="1200">
          <a:solidFill>
            <a:schemeClr val="tx1"/>
          </a:solidFill>
          <a:latin typeface="+mn-lt"/>
          <a:ea typeface="+mn-ea"/>
          <a:cs typeface="+mn-cs"/>
        </a:defRPr>
      </a:lvl3pPr>
      <a:lvl4pPr marL="2743132" algn="l" defTabSz="914378" rtl="0" eaLnBrk="1" latinLnBrk="0" hangingPunct="1">
        <a:defRPr sz="3600" kern="1200">
          <a:solidFill>
            <a:schemeClr val="tx1"/>
          </a:solidFill>
          <a:latin typeface="+mn-lt"/>
          <a:ea typeface="+mn-ea"/>
          <a:cs typeface="+mn-cs"/>
        </a:defRPr>
      </a:lvl4pPr>
      <a:lvl5pPr marL="3657508" algn="l" defTabSz="914378" rtl="0" eaLnBrk="1" latinLnBrk="0" hangingPunct="1">
        <a:defRPr sz="3600" kern="1200">
          <a:solidFill>
            <a:schemeClr val="tx1"/>
          </a:solidFill>
          <a:latin typeface="+mn-lt"/>
          <a:ea typeface="+mn-ea"/>
          <a:cs typeface="+mn-cs"/>
        </a:defRPr>
      </a:lvl5pPr>
      <a:lvl6pPr marL="4571886" algn="l" defTabSz="914378" rtl="0" eaLnBrk="1" latinLnBrk="0" hangingPunct="1">
        <a:defRPr sz="3600" kern="1200">
          <a:solidFill>
            <a:schemeClr val="tx1"/>
          </a:solidFill>
          <a:latin typeface="+mn-lt"/>
          <a:ea typeface="+mn-ea"/>
          <a:cs typeface="+mn-cs"/>
        </a:defRPr>
      </a:lvl6pPr>
      <a:lvl7pPr marL="5486264" algn="l" defTabSz="914378" rtl="0" eaLnBrk="1" latinLnBrk="0" hangingPunct="1">
        <a:defRPr sz="3600" kern="1200">
          <a:solidFill>
            <a:schemeClr val="tx1"/>
          </a:solidFill>
          <a:latin typeface="+mn-lt"/>
          <a:ea typeface="+mn-ea"/>
          <a:cs typeface="+mn-cs"/>
        </a:defRPr>
      </a:lvl7pPr>
      <a:lvl8pPr marL="6400640" algn="l" defTabSz="914378" rtl="0" eaLnBrk="1" latinLnBrk="0" hangingPunct="1">
        <a:defRPr sz="3600" kern="1200">
          <a:solidFill>
            <a:schemeClr val="tx1"/>
          </a:solidFill>
          <a:latin typeface="+mn-lt"/>
          <a:ea typeface="+mn-ea"/>
          <a:cs typeface="+mn-cs"/>
        </a:defRPr>
      </a:lvl8pPr>
      <a:lvl9pPr marL="7315018" algn="l" defTabSz="914378"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420624" y="402709"/>
            <a:ext cx="8284464" cy="8597217"/>
          </a:xfrm>
          <a:prstGeom prst="rect">
            <a:avLst/>
          </a:prstGeom>
        </p:spPr>
        <p:txBody>
          <a:bodyPr vert="horz" lIns="0" tIns="0" rIns="0" bIns="0" rtlCol="0" anchor="t">
            <a:noAutofit/>
          </a:bodyPr>
          <a:lstStyle/>
          <a:p>
            <a:r>
              <a:rPr lang="en-US"/>
              <a:t>Click to edit Master title style</a:t>
            </a:r>
            <a:endParaRPr lang="en-US" dirty="0"/>
          </a:p>
        </p:txBody>
      </p:sp>
      <p:sp>
        <p:nvSpPr>
          <p:cNvPr id="5" name="Text Placeholder"/>
          <p:cNvSpPr>
            <a:spLocks noGrp="1"/>
          </p:cNvSpPr>
          <p:nvPr>
            <p:ph type="body" idx="1"/>
          </p:nvPr>
        </p:nvSpPr>
        <p:spPr>
          <a:xfrm>
            <a:off x="9582912" y="402709"/>
            <a:ext cx="8247888" cy="859721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p:cNvSpPr>
            <a:spLocks noGrp="1"/>
          </p:cNvSpPr>
          <p:nvPr>
            <p:ph type="ftr" sz="quarter" idx="3"/>
          </p:nvPr>
        </p:nvSpPr>
        <p:spPr>
          <a:xfrm>
            <a:off x="457334" y="9584671"/>
            <a:ext cx="8229471" cy="333682"/>
          </a:xfrm>
          <a:prstGeom prst="rect">
            <a:avLst/>
          </a:prstGeom>
        </p:spPr>
        <p:txBody>
          <a:bodyPr vert="horz" lIns="0" tIns="0" rIns="0" bIns="0" rtlCol="0" anchor="ctr"/>
          <a:lstStyle>
            <a:lvl1pPr marL="0" marR="0" indent="0" algn="l" defTabSz="1371641" rtl="0" eaLnBrk="1" fontAlgn="auto" latinLnBrk="0" hangingPunct="1">
              <a:lnSpc>
                <a:spcPct val="100000"/>
              </a:lnSpc>
              <a:spcBef>
                <a:spcPts val="0"/>
              </a:spcBef>
              <a:spcAft>
                <a:spcPts val="0"/>
              </a:spcAft>
              <a:buClrTx/>
              <a:buSzTx/>
              <a:buFontTx/>
              <a:buNone/>
              <a:tabLst/>
              <a:defRPr sz="1200">
                <a:solidFill>
                  <a:schemeClr val="bg1"/>
                </a:solidFill>
                <a:latin typeface="IBM Plex Sans" panose="020B0503050203000203" pitchFamily="34" charset="0"/>
              </a:defRPr>
            </a:lvl1pPr>
          </a:lstStyle>
          <a:p>
            <a:r>
              <a:rPr lang="en-US" dirty="0"/>
              <a:t>IBM Cloud / © 2020 IBM Corporation</a:t>
            </a:r>
          </a:p>
        </p:txBody>
      </p:sp>
      <p:sp>
        <p:nvSpPr>
          <p:cNvPr id="8" name="Slide Number Placeholder"/>
          <p:cNvSpPr>
            <a:spLocks noGrp="1"/>
          </p:cNvSpPr>
          <p:nvPr>
            <p:ph type="sldNum" sz="quarter" idx="4"/>
          </p:nvPr>
        </p:nvSpPr>
        <p:spPr>
          <a:xfrm>
            <a:off x="14173204" y="9584671"/>
            <a:ext cx="3657464" cy="333682"/>
          </a:xfrm>
          <a:prstGeom prst="rect">
            <a:avLst/>
          </a:prstGeom>
        </p:spPr>
        <p:txBody>
          <a:bodyPr vert="horz" lIns="0" tIns="0" rIns="0" bIns="0" rtlCol="0" anchor="ctr"/>
          <a:lstStyle>
            <a:lvl1pPr algn="r">
              <a:defRPr sz="12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59" name="Group 1" descr="Outside edge tick marks for alignment">
            <a:extLst>
              <a:ext uri="{C183D7F6-B498-43B3-948B-1728B52AA6E4}">
                <adec:decorative xmlns:adec="http://schemas.microsoft.com/office/drawing/2017/decorative" val="0"/>
              </a:ext>
            </a:extLst>
          </p:cNvPr>
          <p:cNvGrpSpPr/>
          <p:nvPr userDrawn="1"/>
        </p:nvGrpSpPr>
        <p:grpSpPr>
          <a:xfrm>
            <a:off x="-219458" y="-221185"/>
            <a:ext cx="18728439" cy="10738894"/>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488141758"/>
      </p:ext>
    </p:extLst>
  </p:cSld>
  <p:clrMap bg1="dk1" tx1="lt1" bg2="dk2" tx2="lt2" accent1="accent1" accent2="accent2" accent3="accent3" accent4="accent4" accent5="accent5" accent6="accent6" hlink="hlink" folHlink="folHlink"/>
  <p:sldLayoutIdLst>
    <p:sldLayoutId id="2147484082" r:id="rId1"/>
    <p:sldLayoutId id="2147484083" r:id="rId2"/>
    <p:sldLayoutId id="2147484084" r:id="rId3"/>
    <p:sldLayoutId id="2147484085" r:id="rId4"/>
    <p:sldLayoutId id="2147484086" r:id="rId5"/>
    <p:sldLayoutId id="2147484087" r:id="rId6"/>
    <p:sldLayoutId id="2147484088" r:id="rId7"/>
    <p:sldLayoutId id="2147484089" r:id="rId8"/>
    <p:sldLayoutId id="2147484090" r:id="rId9"/>
    <p:sldLayoutId id="2147484091" r:id="rId10"/>
    <p:sldLayoutId id="2147484092" r:id="rId11"/>
    <p:sldLayoutId id="2147484093" r:id="rId12"/>
    <p:sldLayoutId id="2147484094" r:id="rId13"/>
    <p:sldLayoutId id="2147484095" r:id="rId14"/>
    <p:sldLayoutId id="2147484096" r:id="rId15"/>
    <p:sldLayoutId id="2147484097" r:id="rId16"/>
    <p:sldLayoutId id="2147484098" r:id="rId17"/>
    <p:sldLayoutId id="2147484099" r:id="rId18"/>
    <p:sldLayoutId id="2147484100" r:id="rId19"/>
    <p:sldLayoutId id="2147484101" r:id="rId20"/>
    <p:sldLayoutId id="2147484102" r:id="rId21"/>
    <p:sldLayoutId id="2147484103" r:id="rId22"/>
    <p:sldLayoutId id="2147484104" r:id="rId23"/>
    <p:sldLayoutId id="2147484105" r:id="rId24"/>
    <p:sldLayoutId id="2147484106" r:id="rId25"/>
    <p:sldLayoutId id="2147484107" r:id="rId26"/>
    <p:sldLayoutId id="2147484108" r:id="rId27"/>
    <p:sldLayoutId id="2147484109" r:id="rId28"/>
    <p:sldLayoutId id="2147484110" r:id="rId29"/>
    <p:sldLayoutId id="2147484111" r:id="rId30"/>
    <p:sldLayoutId id="2147484112" r:id="rId31"/>
  </p:sldLayoutIdLst>
  <p:hf hdr="0" dt="0"/>
  <p:txStyles>
    <p:titleStyle>
      <a:lvl1pPr algn="l" rtl="0" eaLnBrk="1" fontAlgn="base" hangingPunct="1">
        <a:lnSpc>
          <a:spcPct val="90000"/>
        </a:lnSpc>
        <a:spcBef>
          <a:spcPct val="0"/>
        </a:spcBef>
        <a:spcAft>
          <a:spcPct val="0"/>
        </a:spcAft>
        <a:defRPr sz="4799"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39">
          <a:solidFill>
            <a:srgbClr val="191919"/>
          </a:solidFill>
          <a:latin typeface="HelvNeue Light for IBM" pitchFamily="34" charset="0"/>
        </a:defRPr>
      </a:lvl2pPr>
      <a:lvl3pPr algn="l" rtl="0" eaLnBrk="1" fontAlgn="base" hangingPunct="1">
        <a:lnSpc>
          <a:spcPct val="90000"/>
        </a:lnSpc>
        <a:spcBef>
          <a:spcPct val="0"/>
        </a:spcBef>
        <a:spcAft>
          <a:spcPct val="0"/>
        </a:spcAft>
        <a:defRPr sz="4439">
          <a:solidFill>
            <a:srgbClr val="191919"/>
          </a:solidFill>
          <a:latin typeface="HelvNeue Light for IBM" pitchFamily="34" charset="0"/>
        </a:defRPr>
      </a:lvl3pPr>
      <a:lvl4pPr algn="l" rtl="0" eaLnBrk="1" fontAlgn="base" hangingPunct="1">
        <a:lnSpc>
          <a:spcPct val="90000"/>
        </a:lnSpc>
        <a:spcBef>
          <a:spcPct val="0"/>
        </a:spcBef>
        <a:spcAft>
          <a:spcPct val="0"/>
        </a:spcAft>
        <a:defRPr sz="4439">
          <a:solidFill>
            <a:srgbClr val="191919"/>
          </a:solidFill>
          <a:latin typeface="HelvNeue Light for IBM" pitchFamily="34" charset="0"/>
        </a:defRPr>
      </a:lvl4pPr>
      <a:lvl5pPr algn="l" rtl="0" eaLnBrk="1" fontAlgn="base" hangingPunct="1">
        <a:lnSpc>
          <a:spcPct val="90000"/>
        </a:lnSpc>
        <a:spcBef>
          <a:spcPct val="0"/>
        </a:spcBef>
        <a:spcAft>
          <a:spcPct val="0"/>
        </a:spcAft>
        <a:defRPr sz="4439">
          <a:solidFill>
            <a:srgbClr val="191919"/>
          </a:solidFill>
          <a:latin typeface="HelvNeue Light for IBM" pitchFamily="34" charset="0"/>
        </a:defRPr>
      </a:lvl5pPr>
      <a:lvl6pPr marL="724955" algn="l" rtl="0" eaLnBrk="1" fontAlgn="base" hangingPunct="1">
        <a:lnSpc>
          <a:spcPct val="90000"/>
        </a:lnSpc>
        <a:spcBef>
          <a:spcPct val="0"/>
        </a:spcBef>
        <a:spcAft>
          <a:spcPct val="0"/>
        </a:spcAft>
        <a:defRPr sz="4439">
          <a:solidFill>
            <a:srgbClr val="191919"/>
          </a:solidFill>
          <a:latin typeface="HelvNeue Light for IBM" pitchFamily="34" charset="0"/>
        </a:defRPr>
      </a:lvl6pPr>
      <a:lvl7pPr marL="1449915" algn="l" rtl="0" eaLnBrk="1" fontAlgn="base" hangingPunct="1">
        <a:lnSpc>
          <a:spcPct val="90000"/>
        </a:lnSpc>
        <a:spcBef>
          <a:spcPct val="0"/>
        </a:spcBef>
        <a:spcAft>
          <a:spcPct val="0"/>
        </a:spcAft>
        <a:defRPr sz="4439">
          <a:solidFill>
            <a:srgbClr val="191919"/>
          </a:solidFill>
          <a:latin typeface="HelvNeue Light for IBM" pitchFamily="34" charset="0"/>
        </a:defRPr>
      </a:lvl7pPr>
      <a:lvl8pPr marL="2174870" algn="l" rtl="0" eaLnBrk="1" fontAlgn="base" hangingPunct="1">
        <a:lnSpc>
          <a:spcPct val="90000"/>
        </a:lnSpc>
        <a:spcBef>
          <a:spcPct val="0"/>
        </a:spcBef>
        <a:spcAft>
          <a:spcPct val="0"/>
        </a:spcAft>
        <a:defRPr sz="4439">
          <a:solidFill>
            <a:srgbClr val="191919"/>
          </a:solidFill>
          <a:latin typeface="HelvNeue Light for IBM" pitchFamily="34" charset="0"/>
        </a:defRPr>
      </a:lvl8pPr>
      <a:lvl9pPr marL="2899827" algn="l" rtl="0" eaLnBrk="1" fontAlgn="base" hangingPunct="1">
        <a:lnSpc>
          <a:spcPct val="90000"/>
        </a:lnSpc>
        <a:spcBef>
          <a:spcPct val="0"/>
        </a:spcBef>
        <a:spcAft>
          <a:spcPct val="0"/>
        </a:spcAft>
        <a:defRPr sz="4439">
          <a:solidFill>
            <a:srgbClr val="191919"/>
          </a:solidFill>
          <a:latin typeface="HelvNeue Light for IBM" pitchFamily="34" charset="0"/>
        </a:defRPr>
      </a:lvl9pPr>
    </p:titleStyle>
    <p:bodyStyle>
      <a:lvl1pPr marL="0" indent="0" algn="l" rtl="0" eaLnBrk="1" fontAlgn="base" hangingPunct="1">
        <a:lnSpc>
          <a:spcPct val="100000"/>
        </a:lnSpc>
        <a:spcBef>
          <a:spcPts val="2199"/>
        </a:spcBef>
        <a:spcAft>
          <a:spcPct val="0"/>
        </a:spcAft>
        <a:buClr>
          <a:srgbClr val="6D6E70"/>
        </a:buClr>
        <a:buSzPct val="90000"/>
        <a:buFont typeface="Wingdings" pitchFamily="2" charset="2"/>
        <a:buNone/>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342819" indent="-347385" algn="l" rtl="0" eaLnBrk="1" fontAlgn="base" hangingPunct="1">
        <a:lnSpc>
          <a:spcPct val="100000"/>
        </a:lnSpc>
        <a:spcBef>
          <a:spcPts val="2199"/>
        </a:spcBef>
        <a:spcAft>
          <a:spcPct val="0"/>
        </a:spcAft>
        <a:buClr>
          <a:schemeClr val="bg1"/>
        </a:buClr>
        <a:buSzPct val="100000"/>
        <a:buFont typeface=".AppleSystemUIFont" charset="-12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685638" indent="-347385" algn="l" rtl="0" eaLnBrk="1" fontAlgn="base" hangingPunct="1">
        <a:lnSpc>
          <a:spcPct val="100000"/>
        </a:lnSpc>
        <a:spcBef>
          <a:spcPts val="2199"/>
        </a:spcBef>
        <a:spcAft>
          <a:spcPct val="0"/>
        </a:spcAft>
        <a:buClr>
          <a:schemeClr val="bg1"/>
        </a:buClr>
        <a:buSzPct val="100000"/>
        <a:buFont typeface="Arial" panose="020B0604020202020204" pitchFamily="34" charset="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1257002" indent="-347385" algn="l" rtl="0" eaLnBrk="1" fontAlgn="base" hangingPunct="1">
        <a:lnSpc>
          <a:spcPct val="100000"/>
        </a:lnSpc>
        <a:spcBef>
          <a:spcPts val="2199"/>
        </a:spcBef>
        <a:spcAft>
          <a:spcPct val="0"/>
        </a:spcAft>
        <a:buClr>
          <a:schemeClr val="bg1"/>
        </a:buClr>
        <a:buSzPct val="100000"/>
        <a:buFont typeface=".AppleSystemUIFont" charset="-120"/>
        <a:buChar char="–"/>
        <a:tabLst/>
        <a:defRPr sz="2799"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1606169" indent="-347385" algn="l" rtl="0" eaLnBrk="1" fontAlgn="base" hangingPunct="1">
        <a:lnSpc>
          <a:spcPct val="100000"/>
        </a:lnSpc>
        <a:spcBef>
          <a:spcPts val="2199"/>
        </a:spcBef>
        <a:spcAft>
          <a:spcPct val="0"/>
        </a:spcAft>
        <a:buClr>
          <a:schemeClr val="bg1"/>
        </a:buClr>
        <a:buFont typeface=".AppleSystemUIFont" charset="-120"/>
        <a:buChar char="»"/>
        <a:tabLst/>
        <a:defRPr sz="2799">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3166650" indent="-259275" algn="l" rtl="0" eaLnBrk="1" fontAlgn="base" hangingPunct="1">
        <a:spcBef>
          <a:spcPct val="20000"/>
        </a:spcBef>
        <a:spcAft>
          <a:spcPct val="0"/>
        </a:spcAft>
        <a:buClr>
          <a:schemeClr val="bg1"/>
        </a:buClr>
        <a:buChar char="»"/>
        <a:defRPr sz="2538">
          <a:solidFill>
            <a:schemeClr val="bg1"/>
          </a:solidFill>
          <a:latin typeface="Arial" charset="0"/>
        </a:defRPr>
      </a:lvl6pPr>
      <a:lvl7pPr marL="3891609" indent="-259275" algn="l" rtl="0" eaLnBrk="1" fontAlgn="base" hangingPunct="1">
        <a:spcBef>
          <a:spcPct val="20000"/>
        </a:spcBef>
        <a:spcAft>
          <a:spcPct val="0"/>
        </a:spcAft>
        <a:buClr>
          <a:schemeClr val="bg1"/>
        </a:buClr>
        <a:buChar char="»"/>
        <a:defRPr sz="2538">
          <a:solidFill>
            <a:schemeClr val="bg1"/>
          </a:solidFill>
          <a:latin typeface="Arial" charset="0"/>
        </a:defRPr>
      </a:lvl7pPr>
      <a:lvl8pPr marL="4616565" indent="-259275" algn="l" rtl="0" eaLnBrk="1" fontAlgn="base" hangingPunct="1">
        <a:spcBef>
          <a:spcPct val="20000"/>
        </a:spcBef>
        <a:spcAft>
          <a:spcPct val="0"/>
        </a:spcAft>
        <a:buClr>
          <a:schemeClr val="bg1"/>
        </a:buClr>
        <a:buChar char="»"/>
        <a:defRPr sz="2538">
          <a:solidFill>
            <a:schemeClr val="bg1"/>
          </a:solidFill>
          <a:latin typeface="Arial" charset="0"/>
        </a:defRPr>
      </a:lvl8pPr>
      <a:lvl9pPr marL="5341524" indent="-259275" algn="l" rtl="0" eaLnBrk="1" fontAlgn="base" hangingPunct="1">
        <a:spcBef>
          <a:spcPct val="20000"/>
        </a:spcBef>
        <a:spcAft>
          <a:spcPct val="0"/>
        </a:spcAft>
        <a:buClr>
          <a:schemeClr val="bg1"/>
        </a:buClr>
        <a:buChar char="»"/>
        <a:defRPr sz="2538">
          <a:solidFill>
            <a:schemeClr val="bg1"/>
          </a:solidFill>
          <a:latin typeface="Arial" charset="0"/>
        </a:defRPr>
      </a:lvl9pPr>
    </p:bodyStyle>
    <p:otherStyle>
      <a:defPPr>
        <a:defRPr lang="en-US"/>
      </a:defPPr>
      <a:lvl1pPr marL="0" algn="l" defTabSz="1449915" rtl="0" eaLnBrk="1" latinLnBrk="0" hangingPunct="1">
        <a:defRPr sz="2856" kern="1200">
          <a:solidFill>
            <a:schemeClr val="tx1"/>
          </a:solidFill>
          <a:latin typeface="+mn-lt"/>
          <a:ea typeface="+mn-ea"/>
          <a:cs typeface="+mn-cs"/>
        </a:defRPr>
      </a:lvl1pPr>
      <a:lvl2pPr marL="724955" algn="l" defTabSz="1449915" rtl="0" eaLnBrk="1" latinLnBrk="0" hangingPunct="1">
        <a:defRPr sz="2856" kern="1200">
          <a:solidFill>
            <a:schemeClr val="tx1"/>
          </a:solidFill>
          <a:latin typeface="+mn-lt"/>
          <a:ea typeface="+mn-ea"/>
          <a:cs typeface="+mn-cs"/>
        </a:defRPr>
      </a:lvl2pPr>
      <a:lvl3pPr marL="1449915" algn="l" defTabSz="1449915" rtl="0" eaLnBrk="1" latinLnBrk="0" hangingPunct="1">
        <a:defRPr sz="2856" kern="1200">
          <a:solidFill>
            <a:schemeClr val="tx1"/>
          </a:solidFill>
          <a:latin typeface="+mn-lt"/>
          <a:ea typeface="+mn-ea"/>
          <a:cs typeface="+mn-cs"/>
        </a:defRPr>
      </a:lvl3pPr>
      <a:lvl4pPr marL="2174870" algn="l" defTabSz="1449915" rtl="0" eaLnBrk="1" latinLnBrk="0" hangingPunct="1">
        <a:defRPr sz="2856" kern="1200">
          <a:solidFill>
            <a:schemeClr val="tx1"/>
          </a:solidFill>
          <a:latin typeface="+mn-lt"/>
          <a:ea typeface="+mn-ea"/>
          <a:cs typeface="+mn-cs"/>
        </a:defRPr>
      </a:lvl4pPr>
      <a:lvl5pPr marL="2899827" algn="l" defTabSz="1449915" rtl="0" eaLnBrk="1" latinLnBrk="0" hangingPunct="1">
        <a:defRPr sz="2856" kern="1200">
          <a:solidFill>
            <a:schemeClr val="tx1"/>
          </a:solidFill>
          <a:latin typeface="+mn-lt"/>
          <a:ea typeface="+mn-ea"/>
          <a:cs typeface="+mn-cs"/>
        </a:defRPr>
      </a:lvl5pPr>
      <a:lvl6pPr marL="3624786" algn="l" defTabSz="1449915" rtl="0" eaLnBrk="1" latinLnBrk="0" hangingPunct="1">
        <a:defRPr sz="2856" kern="1200">
          <a:solidFill>
            <a:schemeClr val="tx1"/>
          </a:solidFill>
          <a:latin typeface="+mn-lt"/>
          <a:ea typeface="+mn-ea"/>
          <a:cs typeface="+mn-cs"/>
        </a:defRPr>
      </a:lvl6pPr>
      <a:lvl7pPr marL="4349741" algn="l" defTabSz="1449915" rtl="0" eaLnBrk="1" latinLnBrk="0" hangingPunct="1">
        <a:defRPr sz="2856" kern="1200">
          <a:solidFill>
            <a:schemeClr val="tx1"/>
          </a:solidFill>
          <a:latin typeface="+mn-lt"/>
          <a:ea typeface="+mn-ea"/>
          <a:cs typeface="+mn-cs"/>
        </a:defRPr>
      </a:lvl7pPr>
      <a:lvl8pPr marL="5074697" algn="l" defTabSz="1449915" rtl="0" eaLnBrk="1" latinLnBrk="0" hangingPunct="1">
        <a:defRPr sz="2856" kern="1200">
          <a:solidFill>
            <a:schemeClr val="tx1"/>
          </a:solidFill>
          <a:latin typeface="+mn-lt"/>
          <a:ea typeface="+mn-ea"/>
          <a:cs typeface="+mn-cs"/>
        </a:defRPr>
      </a:lvl8pPr>
      <a:lvl9pPr marL="5799654" algn="l" defTabSz="1449915" rtl="0" eaLnBrk="1" latinLnBrk="0" hangingPunct="1">
        <a:defRPr sz="285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00">
          <p15:clr>
            <a:srgbClr val="F26B43"/>
          </p15:clr>
        </p15:guide>
        <p15:guide id="2" pos="192">
          <p15:clr>
            <a:srgbClr val="F26B43"/>
          </p15:clr>
        </p15:guide>
        <p15:guide id="3" pos="7486">
          <p15:clr>
            <a:srgbClr val="F26B43"/>
          </p15:clr>
        </p15:guide>
        <p15:guide id="4" orient="horz" pos="3776">
          <p15:clr>
            <a:srgbClr val="F26B43"/>
          </p15:clr>
        </p15:guide>
        <p15:guide id="5" orient="horz" pos="4117">
          <p15:clr>
            <a:srgbClr val="F26B43"/>
          </p15:clr>
        </p15:guide>
        <p15:guide id="6" pos="3839">
          <p15:clr>
            <a:srgbClr val="F26B43"/>
          </p15:clr>
        </p15:guide>
        <p15:guide id="7" pos="3647">
          <p15:clr>
            <a:srgbClr val="F26B43"/>
          </p15:clr>
        </p15:guide>
        <p15:guide id="8" pos="1920">
          <p15:clr>
            <a:srgbClr val="F26B43"/>
          </p15:clr>
        </p15:guide>
        <p15:guide id="9" pos="4031">
          <p15:clr>
            <a:srgbClr val="F26B43"/>
          </p15:clr>
        </p15:guide>
        <p15:guide id="10" pos="1728">
          <p15:clr>
            <a:srgbClr val="F26B43"/>
          </p15:clr>
        </p15:guide>
        <p15:guide id="11" pos="2111">
          <p15:clr>
            <a:srgbClr val="F26B43"/>
          </p15:clr>
        </p15:guide>
        <p15:guide id="12" pos="5759">
          <p15:clr>
            <a:srgbClr val="F26B43"/>
          </p15:clr>
        </p15:guide>
        <p15:guide id="13" pos="5567">
          <p15:clr>
            <a:srgbClr val="F26B43"/>
          </p15:clr>
        </p15:guide>
        <p15:guide id="14" pos="5950">
          <p15:clr>
            <a:srgbClr val="F26B43"/>
          </p15:clr>
        </p15:guide>
        <p15:guide id="15" orient="horz" pos="549">
          <p15:clr>
            <a:srgbClr val="F26B43"/>
          </p15:clr>
        </p15:guide>
        <p15:guide id="17" orient="horz" pos="1083">
          <p15:clr>
            <a:srgbClr val="F26B43"/>
          </p15:clr>
        </p15:guide>
        <p15:guide id="18" orient="horz" pos="2160">
          <p15:clr>
            <a:srgbClr val="F26B43"/>
          </p15:clr>
        </p15:guide>
        <p15:guide id="19" orient="horz" pos="1621">
          <p15:clr>
            <a:srgbClr val="F26B43"/>
          </p15:clr>
        </p15:guide>
        <p15:guide id="20" orient="horz" pos="2696">
          <p15:clr>
            <a:srgbClr val="F26B43"/>
          </p15:clr>
        </p15:guide>
        <p15:guide id="21" orient="horz" pos="323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24.emf"/><Relationship Id="rId13" Type="http://schemas.openxmlformats.org/officeDocument/2006/relationships/image" Target="../media/image29.svg"/><Relationship Id="rId3" Type="http://schemas.openxmlformats.org/officeDocument/2006/relationships/image" Target="../media/image19.emf"/><Relationship Id="rId7" Type="http://schemas.openxmlformats.org/officeDocument/2006/relationships/image" Target="../media/image23.emf"/><Relationship Id="rId12"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51.xml"/><Relationship Id="rId6" Type="http://schemas.openxmlformats.org/officeDocument/2006/relationships/image" Target="../media/image22.emf"/><Relationship Id="rId11" Type="http://schemas.openxmlformats.org/officeDocument/2006/relationships/image" Target="../media/image27.emf"/><Relationship Id="rId5" Type="http://schemas.openxmlformats.org/officeDocument/2006/relationships/image" Target="../media/image21.emf"/><Relationship Id="rId10" Type="http://schemas.openxmlformats.org/officeDocument/2006/relationships/image" Target="../media/image26.emf"/><Relationship Id="rId4" Type="http://schemas.openxmlformats.org/officeDocument/2006/relationships/image" Target="../media/image20.emf"/><Relationship Id="rId9"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hyperlink" Target="https://www.ibm.com/legal/copytrade" TargetMode="External"/><Relationship Id="rId2" Type="http://schemas.openxmlformats.org/officeDocument/2006/relationships/notesSlide" Target="../notesSlides/notesSlide7.xml"/><Relationship Id="rId1" Type="http://schemas.openxmlformats.org/officeDocument/2006/relationships/slideLayout" Target="../slideLayouts/slideLayout4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66807B-36DE-EC4C-86EF-E506408B70BA}"/>
              </a:ext>
            </a:extLst>
          </p:cNvPr>
          <p:cNvSpPr txBox="1">
            <a:spLocks/>
          </p:cNvSpPr>
          <p:nvPr/>
        </p:nvSpPr>
        <p:spPr>
          <a:xfrm>
            <a:off x="420623" y="402336"/>
            <a:ext cx="10839047" cy="8958688"/>
          </a:xfrm>
          <a:prstGeom prst="rect">
            <a:avLst/>
          </a:prstGeom>
        </p:spPr>
        <p:txBody>
          <a:bodyPr vert="horz" lIns="0" tIns="0" rIns="0" bIns="0" rtlCol="0" anchor="t" anchorCtr="0">
            <a:noAutofit/>
          </a:bodyPr>
          <a:lstStyle>
            <a:lvl1pPr algn="l" defTabSz="457200" rtl="0" eaLnBrk="1" latinLnBrk="0" hangingPunct="1">
              <a:lnSpc>
                <a:spcPct val="90000"/>
              </a:lnSpc>
              <a:spcBef>
                <a:spcPct val="0"/>
              </a:spcBef>
              <a:buNone/>
              <a:defRPr sz="2400" b="0" kern="1200">
                <a:solidFill>
                  <a:schemeClr val="bg2"/>
                </a:solidFill>
                <a:latin typeface="+mj-lt"/>
                <a:ea typeface="Arial" charset="0"/>
                <a:cs typeface="Arial" charset="0"/>
              </a:defRPr>
            </a:lvl1pPr>
          </a:lstStyle>
          <a:p>
            <a:pPr>
              <a:spcBef>
                <a:spcPts val="1200"/>
              </a:spcBef>
            </a:pPr>
            <a:r>
              <a:rPr lang="en-US" sz="3200" dirty="0">
                <a:solidFill>
                  <a:srgbClr val="FFFFFF"/>
                </a:solidFill>
                <a:latin typeface="IBM Plex Sans Light" panose="020B0403050000000000" pitchFamily="34" charset="77"/>
              </a:rPr>
              <a:t>IBM Aspera</a:t>
            </a:r>
          </a:p>
          <a:p>
            <a:pPr>
              <a:spcBef>
                <a:spcPts val="1200"/>
              </a:spcBef>
            </a:pPr>
            <a:endParaRPr lang="en-US" sz="4800" b="1" dirty="0">
              <a:solidFill>
                <a:srgbClr val="FFFFFF"/>
              </a:solidFill>
              <a:latin typeface="IBM Plex Sans Light" panose="020B0403050000000000" pitchFamily="34" charset="77"/>
            </a:endParaRPr>
          </a:p>
          <a:p>
            <a:pPr lvl="0" defTabSz="457189">
              <a:defRPr/>
            </a:pPr>
            <a:r>
              <a:rPr lang="en-US" sz="4000" dirty="0">
                <a:solidFill>
                  <a:schemeClr val="bg1"/>
                </a:solidFill>
                <a:latin typeface="IBM Plex Sans" panose="020B0503050203000203" pitchFamily="34" charset="0"/>
              </a:rPr>
              <a:t>Fast File Transfer using </a:t>
            </a:r>
            <a:br>
              <a:rPr lang="en-US" sz="4000" dirty="0">
                <a:solidFill>
                  <a:schemeClr val="bg1"/>
                </a:solidFill>
                <a:latin typeface="IBM Plex Sans" panose="020B0503050203000203" pitchFamily="34" charset="0"/>
              </a:rPr>
            </a:br>
            <a:r>
              <a:rPr lang="en-US" sz="4000" dirty="0">
                <a:solidFill>
                  <a:schemeClr val="bg1"/>
                </a:solidFill>
                <a:latin typeface="IBM Plex Sans" panose="020B0503050203000203" pitchFamily="34" charset="0"/>
              </a:rPr>
              <a:t>Aspera on Cloud Demo</a:t>
            </a: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endParaRPr lang="en-US" sz="4000" dirty="0">
              <a:solidFill>
                <a:schemeClr val="bg1"/>
              </a:solidFill>
              <a:latin typeface="IBM Plex Sans" panose="020B0503050203000203" pitchFamily="34" charset="0"/>
            </a:endParaRPr>
          </a:p>
          <a:p>
            <a:pPr lvl="0" defTabSz="457189">
              <a:defRPr/>
            </a:pPr>
            <a:r>
              <a:rPr lang="en-US" sz="4000" dirty="0">
                <a:solidFill>
                  <a:schemeClr val="bg1"/>
                </a:solidFill>
                <a:latin typeface="IBM Plex Sans" panose="020B0503050203000203" pitchFamily="34" charset="0"/>
              </a:rPr>
              <a:t> </a:t>
            </a:r>
            <a:endParaRPr lang="en-US" sz="3600" dirty="0">
              <a:solidFill>
                <a:srgbClr val="FFFFFF"/>
              </a:solidFill>
              <a:latin typeface="IBM Plex Sans Light" panose="020B0403050000000000" pitchFamily="34" charset="77"/>
            </a:endParaRPr>
          </a:p>
          <a:p>
            <a:pPr>
              <a:spcBef>
                <a:spcPts val="1200"/>
              </a:spcBef>
            </a:pPr>
            <a:r>
              <a:rPr lang="en-US" sz="4800" dirty="0">
                <a:solidFill>
                  <a:srgbClr val="FFFFFF"/>
                </a:solidFill>
                <a:latin typeface="IBM Plex Sans Light" panose="020B0403050000000000" pitchFamily="34" charset="77"/>
                <a:ea typeface="IBM Plex Sans Light" panose="020B0403050000000000" pitchFamily="34" charset="77"/>
                <a:cs typeface="IBM Plex Sans Light" panose="020B0403050000000000" pitchFamily="34" charset="77"/>
              </a:rPr>
              <a:t>—</a:t>
            </a:r>
            <a:r>
              <a:rPr lang="en-US" sz="4800" dirty="0"/>
              <a:t> </a:t>
            </a:r>
          </a:p>
          <a:p>
            <a:pPr>
              <a:spcBef>
                <a:spcPts val="1200"/>
              </a:spcBef>
            </a:pPr>
            <a:r>
              <a:rPr lang="en-US" sz="3200" dirty="0">
                <a:solidFill>
                  <a:srgbClr val="FFFFFF"/>
                </a:solidFill>
                <a:latin typeface="IBM Plex Sans Light" panose="020B0403050000000000" pitchFamily="34" charset="77"/>
              </a:rPr>
              <a:t>Cathy Daly – </a:t>
            </a:r>
            <a:r>
              <a:rPr lang="en-US" sz="3200" dirty="0" err="1">
                <a:solidFill>
                  <a:srgbClr val="FFFFFF"/>
                </a:solidFill>
                <a:latin typeface="IBM Plex Sans Light" panose="020B0403050000000000" pitchFamily="34" charset="77"/>
              </a:rPr>
              <a:t>cdaly@us.ibm.com</a:t>
            </a:r>
            <a:br>
              <a:rPr lang="en-US" sz="3200" dirty="0">
                <a:solidFill>
                  <a:srgbClr val="FFFFFF"/>
                </a:solidFill>
                <a:latin typeface="IBM Plex Sans Light" panose="020B0403050000000000" pitchFamily="34" charset="77"/>
                <a:ea typeface="IBM Plex Sans" charset="0"/>
                <a:cs typeface="IBM Plex Sans" charset="0"/>
              </a:rPr>
            </a:br>
            <a:r>
              <a:rPr lang="en-US" sz="3200" dirty="0">
                <a:solidFill>
                  <a:srgbClr val="FFFFFF"/>
                </a:solidFill>
                <a:latin typeface="IBM Plex Sans Light" panose="020B0403050000000000" pitchFamily="34" charset="77"/>
              </a:rPr>
              <a:t>IBM Integration Enablement Leader</a:t>
            </a:r>
            <a:br>
              <a:rPr lang="en-US" sz="3200" dirty="0">
                <a:solidFill>
                  <a:srgbClr val="FFFFFF"/>
                </a:solidFill>
                <a:latin typeface="IBM Plex Sans Light" panose="020B0403050000000000" pitchFamily="34" charset="77"/>
                <a:ea typeface="IBM Plex Sans" charset="0"/>
                <a:cs typeface="IBM Plex Sans" charset="0"/>
              </a:rPr>
            </a:br>
            <a:endParaRPr lang="en-US" sz="3200" dirty="0">
              <a:solidFill>
                <a:srgbClr val="FFFFFF"/>
              </a:solidFill>
              <a:latin typeface="IBM Plex Sans Light" panose="020B0403050000000000" pitchFamily="34" charset="77"/>
              <a:ea typeface="IBM Plex Sans" charset="0"/>
              <a:cs typeface="IBM Plex Sans" charset="0"/>
            </a:endParaRPr>
          </a:p>
          <a:p>
            <a:pPr>
              <a:spcBef>
                <a:spcPts val="1200"/>
              </a:spcBef>
            </a:pPr>
            <a:r>
              <a:rPr lang="en-US" sz="3200" dirty="0">
                <a:solidFill>
                  <a:srgbClr val="FFFFFF"/>
                </a:solidFill>
                <a:latin typeface="IBM Plex Sans Light" panose="020B0403050000000000" pitchFamily="34" charset="77"/>
              </a:rPr>
              <a:t>Rafael Osorio – rosorio@br.ibm.com</a:t>
            </a:r>
            <a:br>
              <a:rPr lang="en-US" sz="3200" dirty="0">
                <a:solidFill>
                  <a:srgbClr val="FFFFFF"/>
                </a:solidFill>
                <a:latin typeface="IBM Plex Sans Light" panose="020B0403050000000000" pitchFamily="34" charset="77"/>
              </a:rPr>
            </a:br>
            <a:r>
              <a:rPr lang="en-US" sz="3200" dirty="0">
                <a:solidFill>
                  <a:srgbClr val="FFFFFF"/>
                </a:solidFill>
                <a:latin typeface="IBM Plex Sans Light" panose="020B0403050000000000" pitchFamily="34" charset="77"/>
              </a:rPr>
              <a:t>IBM Integration Enablement Specialist</a:t>
            </a:r>
            <a:endParaRPr lang="en-US" sz="4800" dirty="0">
              <a:solidFill>
                <a:srgbClr val="FFFFFF"/>
              </a:solidFill>
            </a:endParaRPr>
          </a:p>
        </p:txBody>
      </p:sp>
      <p:pic>
        <p:nvPicPr>
          <p:cNvPr id="1028" name="Picture 4">
            <a:extLst>
              <a:ext uri="{FF2B5EF4-FFF2-40B4-BE49-F238E27FC236}">
                <a16:creationId xmlns:a16="http://schemas.microsoft.com/office/drawing/2014/main" id="{0BA9196A-6A74-984F-AD6A-C9E39731EEF3}"/>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605380" y="1654225"/>
            <a:ext cx="10682620" cy="6820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6385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09A507-C1A0-43AE-A026-D526D22FA685}"/>
              </a:ext>
            </a:extLst>
          </p:cNvPr>
          <p:cNvSpPr/>
          <p:nvPr/>
        </p:nvSpPr>
        <p:spPr bwMode="auto">
          <a:xfrm>
            <a:off x="4552757" y="8683526"/>
            <a:ext cx="10742362" cy="1368672"/>
          </a:xfrm>
          <a:prstGeom prst="rect">
            <a:avLst/>
          </a:prstGeom>
          <a:solidFill>
            <a:schemeClr val="tx1"/>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5966" tIns="35966" rIns="35966" bIns="35966" numCol="1" rtlCol="0" anchor="t" anchorCtr="0" compatLnSpc="1">
            <a:prstTxWarp prst="textNoShape">
              <a:avLst/>
            </a:prstTxWarp>
          </a:bodyPr>
          <a:lstStyle/>
          <a:p>
            <a:pPr defTabSz="913486" fontAlgn="base">
              <a:lnSpc>
                <a:spcPct val="90000"/>
              </a:lnSpc>
              <a:spcBef>
                <a:spcPct val="0"/>
              </a:spcBef>
              <a:spcAft>
                <a:spcPct val="0"/>
              </a:spcAft>
            </a:pPr>
            <a:endParaRPr lang="en-US" sz="1398" dirty="0">
              <a:solidFill>
                <a:schemeClr val="bg1"/>
              </a:solidFill>
              <a:latin typeface="Arial" panose="020B0604020202020204" pitchFamily="34" charset="0"/>
            </a:endParaRPr>
          </a:p>
        </p:txBody>
      </p:sp>
      <p:sp>
        <p:nvSpPr>
          <p:cNvPr id="4" name="Slide Number Placeholder 3">
            <a:extLst>
              <a:ext uri="{FF2B5EF4-FFF2-40B4-BE49-F238E27FC236}">
                <a16:creationId xmlns:a16="http://schemas.microsoft.com/office/drawing/2014/main" id="{45BD905A-7711-4E27-9918-208376A8FE82}"/>
              </a:ext>
            </a:extLst>
          </p:cNvPr>
          <p:cNvSpPr txBox="1">
            <a:spLocks/>
          </p:cNvSpPr>
          <p:nvPr/>
        </p:nvSpPr>
        <p:spPr>
          <a:xfrm>
            <a:off x="14167244" y="9719135"/>
            <a:ext cx="3653128" cy="333066"/>
          </a:xfrm>
          <a:prstGeom prst="rect">
            <a:avLst/>
          </a:prstGeom>
        </p:spPr>
        <p:txBody>
          <a:bodyPr vert="horz" lIns="0" tIns="0" rIns="0" bIns="0" rtlCol="0" anchor="ctr"/>
          <a:lstStyle>
            <a:defPPr>
              <a:defRPr lang="en-US"/>
            </a:defPPr>
            <a:lvl1pPr marL="0" algn="r" defTabSz="914484" rtl="0" eaLnBrk="1" latinLnBrk="0" hangingPunct="1">
              <a:defRPr sz="800" kern="1200">
                <a:solidFill>
                  <a:schemeClr val="bg1"/>
                </a:solidFill>
                <a:latin typeface="IBM Plex Sans" panose="020B0503050203000203" pitchFamily="34" charset="0"/>
                <a:ea typeface="+mn-ea"/>
                <a:cs typeface="+mn-cs"/>
              </a:defRPr>
            </a:lvl1pPr>
            <a:lvl2pPr marL="457241" algn="l" defTabSz="914484" rtl="0" eaLnBrk="1" latinLnBrk="0" hangingPunct="1">
              <a:defRPr sz="1800" kern="1200">
                <a:solidFill>
                  <a:schemeClr val="tx1"/>
                </a:solidFill>
                <a:latin typeface="+mn-lt"/>
                <a:ea typeface="+mn-ea"/>
                <a:cs typeface="+mn-cs"/>
              </a:defRPr>
            </a:lvl2pPr>
            <a:lvl3pPr marL="914484" algn="l" defTabSz="914484" rtl="0" eaLnBrk="1" latinLnBrk="0" hangingPunct="1">
              <a:defRPr sz="1800" kern="1200">
                <a:solidFill>
                  <a:schemeClr val="tx1"/>
                </a:solidFill>
                <a:latin typeface="+mn-lt"/>
                <a:ea typeface="+mn-ea"/>
                <a:cs typeface="+mn-cs"/>
              </a:defRPr>
            </a:lvl3pPr>
            <a:lvl4pPr marL="1371725" algn="l" defTabSz="914484" rtl="0" eaLnBrk="1" latinLnBrk="0" hangingPunct="1">
              <a:defRPr sz="1800" kern="1200">
                <a:solidFill>
                  <a:schemeClr val="tx1"/>
                </a:solidFill>
                <a:latin typeface="+mn-lt"/>
                <a:ea typeface="+mn-ea"/>
                <a:cs typeface="+mn-cs"/>
              </a:defRPr>
            </a:lvl4pPr>
            <a:lvl5pPr marL="1828968" algn="l" defTabSz="914484" rtl="0" eaLnBrk="1" latinLnBrk="0" hangingPunct="1">
              <a:defRPr sz="1800" kern="1200">
                <a:solidFill>
                  <a:schemeClr val="tx1"/>
                </a:solidFill>
                <a:latin typeface="+mn-lt"/>
                <a:ea typeface="+mn-ea"/>
                <a:cs typeface="+mn-cs"/>
              </a:defRPr>
            </a:lvl5pPr>
            <a:lvl6pPr marL="2286209" algn="l" defTabSz="914484" rtl="0" eaLnBrk="1" latinLnBrk="0" hangingPunct="1">
              <a:defRPr sz="1800" kern="1200">
                <a:solidFill>
                  <a:schemeClr val="tx1"/>
                </a:solidFill>
                <a:latin typeface="+mn-lt"/>
                <a:ea typeface="+mn-ea"/>
                <a:cs typeface="+mn-cs"/>
              </a:defRPr>
            </a:lvl6pPr>
            <a:lvl7pPr marL="2743452" algn="l" defTabSz="914484" rtl="0" eaLnBrk="1" latinLnBrk="0" hangingPunct="1">
              <a:defRPr sz="1800" kern="1200">
                <a:solidFill>
                  <a:schemeClr val="tx1"/>
                </a:solidFill>
                <a:latin typeface="+mn-lt"/>
                <a:ea typeface="+mn-ea"/>
                <a:cs typeface="+mn-cs"/>
              </a:defRPr>
            </a:lvl7pPr>
            <a:lvl8pPr marL="3200693" algn="l" defTabSz="914484" rtl="0" eaLnBrk="1" latinLnBrk="0" hangingPunct="1">
              <a:defRPr sz="1800" kern="1200">
                <a:solidFill>
                  <a:schemeClr val="tx1"/>
                </a:solidFill>
                <a:latin typeface="+mn-lt"/>
                <a:ea typeface="+mn-ea"/>
                <a:cs typeface="+mn-cs"/>
              </a:defRPr>
            </a:lvl8pPr>
            <a:lvl9pPr marL="3657936" algn="l" defTabSz="914484" rtl="0" eaLnBrk="1" latinLnBrk="0" hangingPunct="1">
              <a:defRPr sz="1800" kern="1200">
                <a:solidFill>
                  <a:schemeClr val="tx1"/>
                </a:solidFill>
                <a:latin typeface="+mn-lt"/>
                <a:ea typeface="+mn-ea"/>
                <a:cs typeface="+mn-cs"/>
              </a:defRPr>
            </a:lvl9pPr>
          </a:lstStyle>
          <a:p>
            <a:pPr defTabSz="1370354"/>
            <a:fld id="{59395FB3-9C97-154F-86B2-7E381B951268}" type="slidenum">
              <a:rPr lang="en-US" sz="1198">
                <a:solidFill>
                  <a:schemeClr val="tx1"/>
                </a:solidFill>
                <a:latin typeface="Arial" panose="020B0604020202020204" pitchFamily="34" charset="0"/>
              </a:rPr>
              <a:pPr defTabSz="1370354"/>
              <a:t>10</a:t>
            </a:fld>
            <a:endParaRPr lang="en-US" sz="1198" dirty="0">
              <a:solidFill>
                <a:schemeClr val="tx1"/>
              </a:solidFill>
              <a:latin typeface="Arial" panose="020B0604020202020204" pitchFamily="34" charset="0"/>
            </a:endParaRPr>
          </a:p>
        </p:txBody>
      </p:sp>
      <p:sp>
        <p:nvSpPr>
          <p:cNvPr id="5" name="Title">
            <a:extLst>
              <a:ext uri="{FF2B5EF4-FFF2-40B4-BE49-F238E27FC236}">
                <a16:creationId xmlns:a16="http://schemas.microsoft.com/office/drawing/2014/main" id="{B5CD0637-A5A7-4499-B4D2-E5F84F525DF7}"/>
              </a:ext>
            </a:extLst>
          </p:cNvPr>
          <p:cNvSpPr txBox="1">
            <a:spLocks/>
          </p:cNvSpPr>
          <p:nvPr/>
        </p:nvSpPr>
        <p:spPr>
          <a:xfrm>
            <a:off x="2374339" y="6071903"/>
            <a:ext cx="2206234" cy="120877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Robotic Process Automation</a:t>
            </a:r>
          </a:p>
        </p:txBody>
      </p:sp>
      <p:sp>
        <p:nvSpPr>
          <p:cNvPr id="6" name="Title">
            <a:extLst>
              <a:ext uri="{FF2B5EF4-FFF2-40B4-BE49-F238E27FC236}">
                <a16:creationId xmlns:a16="http://schemas.microsoft.com/office/drawing/2014/main" id="{2D73D2E2-A88D-4E76-889A-BCD5B5E5B839}"/>
              </a:ext>
            </a:extLst>
          </p:cNvPr>
          <p:cNvSpPr txBox="1">
            <a:spLocks/>
          </p:cNvSpPr>
          <p:nvPr/>
        </p:nvSpPr>
        <p:spPr>
          <a:xfrm>
            <a:off x="8701019"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Event detection</a:t>
            </a:r>
          </a:p>
        </p:txBody>
      </p:sp>
      <p:sp>
        <p:nvSpPr>
          <p:cNvPr id="7" name="Title">
            <a:extLst>
              <a:ext uri="{FF2B5EF4-FFF2-40B4-BE49-F238E27FC236}">
                <a16:creationId xmlns:a16="http://schemas.microsoft.com/office/drawing/2014/main" id="{0E8BE081-6954-4440-B6A9-F6E813A6E7AB}"/>
              </a:ext>
            </a:extLst>
          </p:cNvPr>
          <p:cNvSpPr txBox="1">
            <a:spLocks/>
          </p:cNvSpPr>
          <p:nvPr/>
        </p:nvSpPr>
        <p:spPr>
          <a:xfrm>
            <a:off x="13218767" y="6131112"/>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3</a:t>
            </a:r>
            <a:r>
              <a:rPr lang="en-US" sz="1498" kern="0" baseline="30000" dirty="0">
                <a:solidFill>
                  <a:srgbClr val="FFFFFF"/>
                </a:solidFill>
                <a:latin typeface="Arial" panose="020B0604020202020204" pitchFamily="34" charset="0"/>
                <a:cs typeface="Arial" panose="020B0604020202020204" pitchFamily="34" charset="0"/>
              </a:rPr>
              <a:t>rd</a:t>
            </a:r>
            <a:r>
              <a:rPr lang="en-US" sz="1498" kern="0" dirty="0">
                <a:solidFill>
                  <a:srgbClr val="FFFFFF"/>
                </a:solidFill>
                <a:latin typeface="Arial" panose="020B0604020202020204" pitchFamily="34" charset="0"/>
                <a:cs typeface="Arial" panose="020B0604020202020204" pitchFamily="34" charset="0"/>
              </a:rPr>
              <a:t> Party</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 integrations</a:t>
            </a:r>
          </a:p>
        </p:txBody>
      </p:sp>
      <p:sp>
        <p:nvSpPr>
          <p:cNvPr id="8" name="Title">
            <a:extLst>
              <a:ext uri="{FF2B5EF4-FFF2-40B4-BE49-F238E27FC236}">
                <a16:creationId xmlns:a16="http://schemas.microsoft.com/office/drawing/2014/main" id="{52903671-2B2A-4522-AB98-486E6B52BDBD}"/>
              </a:ext>
            </a:extLst>
          </p:cNvPr>
          <p:cNvSpPr txBox="1">
            <a:spLocks/>
          </p:cNvSpPr>
          <p:nvPr/>
        </p:nvSpPr>
        <p:spPr>
          <a:xfrm>
            <a:off x="4396637" y="6071903"/>
            <a:ext cx="2206234" cy="120877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Natural language interactions</a:t>
            </a:r>
          </a:p>
        </p:txBody>
      </p:sp>
      <p:sp>
        <p:nvSpPr>
          <p:cNvPr id="9" name="Title">
            <a:extLst>
              <a:ext uri="{FF2B5EF4-FFF2-40B4-BE49-F238E27FC236}">
                <a16:creationId xmlns:a16="http://schemas.microsoft.com/office/drawing/2014/main" id="{24B3278A-BCCA-41BF-9707-D019791A3A0C}"/>
              </a:ext>
            </a:extLst>
          </p:cNvPr>
          <p:cNvSpPr txBox="1">
            <a:spLocks/>
          </p:cNvSpPr>
          <p:nvPr/>
        </p:nvSpPr>
        <p:spPr>
          <a:xfrm>
            <a:off x="10888449"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Machine learning</a:t>
            </a:r>
          </a:p>
        </p:txBody>
      </p:sp>
      <p:sp>
        <p:nvSpPr>
          <p:cNvPr id="10" name="Title">
            <a:extLst>
              <a:ext uri="{FF2B5EF4-FFF2-40B4-BE49-F238E27FC236}">
                <a16:creationId xmlns:a16="http://schemas.microsoft.com/office/drawing/2014/main" id="{C510E545-0EB8-4C39-B513-F90D11D674D1}"/>
              </a:ext>
            </a:extLst>
          </p:cNvPr>
          <p:cNvSpPr txBox="1">
            <a:spLocks/>
          </p:cNvSpPr>
          <p:nvPr/>
        </p:nvSpPr>
        <p:spPr>
          <a:xfrm>
            <a:off x="15208385" y="6131112"/>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Operational models</a:t>
            </a:r>
          </a:p>
        </p:txBody>
      </p:sp>
      <p:sp>
        <p:nvSpPr>
          <p:cNvPr id="11" name="Title">
            <a:extLst>
              <a:ext uri="{FF2B5EF4-FFF2-40B4-BE49-F238E27FC236}">
                <a16:creationId xmlns:a16="http://schemas.microsoft.com/office/drawing/2014/main" id="{36816C4C-31F6-435E-AE0B-A4DC1B14A5B1}"/>
              </a:ext>
            </a:extLst>
          </p:cNvPr>
          <p:cNvSpPr txBox="1">
            <a:spLocks/>
          </p:cNvSpPr>
          <p:nvPr/>
        </p:nvSpPr>
        <p:spPr>
          <a:xfrm>
            <a:off x="6519515" y="6068068"/>
            <a:ext cx="2206234" cy="170370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Process mining</a:t>
            </a:r>
          </a:p>
        </p:txBody>
      </p:sp>
      <p:sp>
        <p:nvSpPr>
          <p:cNvPr id="12" name="Rectangle 11">
            <a:extLst>
              <a:ext uri="{FF2B5EF4-FFF2-40B4-BE49-F238E27FC236}">
                <a16:creationId xmlns:a16="http://schemas.microsoft.com/office/drawing/2014/main" id="{2EA1414C-5698-4714-B4AF-3C7DF0CD72F4}"/>
              </a:ext>
            </a:extLst>
          </p:cNvPr>
          <p:cNvSpPr/>
          <p:nvPr/>
        </p:nvSpPr>
        <p:spPr bwMode="auto">
          <a:xfrm>
            <a:off x="2007923" y="1887130"/>
            <a:ext cx="15812450" cy="4371356"/>
          </a:xfrm>
          <a:prstGeom prst="rect">
            <a:avLst/>
          </a:prstGeom>
          <a:solidFill>
            <a:srgbClr val="0062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nvGrpSpPr>
          <p:cNvPr id="13" name="Group 12">
            <a:extLst>
              <a:ext uri="{FF2B5EF4-FFF2-40B4-BE49-F238E27FC236}">
                <a16:creationId xmlns:a16="http://schemas.microsoft.com/office/drawing/2014/main" id="{6C535967-7509-465D-A1EB-1DA62455B9A4}"/>
              </a:ext>
            </a:extLst>
          </p:cNvPr>
          <p:cNvGrpSpPr/>
          <p:nvPr/>
        </p:nvGrpSpPr>
        <p:grpSpPr>
          <a:xfrm>
            <a:off x="9804974" y="2873207"/>
            <a:ext cx="2030704" cy="1862046"/>
            <a:chOff x="6716207" y="2408793"/>
            <a:chExt cx="1355056" cy="1242513"/>
          </a:xfrm>
        </p:grpSpPr>
        <p:sp>
          <p:nvSpPr>
            <p:cNvPr id="14" name="CustomShape 15">
              <a:extLst>
                <a:ext uri="{FF2B5EF4-FFF2-40B4-BE49-F238E27FC236}">
                  <a16:creationId xmlns:a16="http://schemas.microsoft.com/office/drawing/2014/main" id="{DACA5678-EA7D-49E9-86DF-32E86AF89C94}"/>
                </a:ext>
              </a:extLst>
            </p:cNvPr>
            <p:cNvSpPr/>
            <p:nvPr/>
          </p:nvSpPr>
          <p:spPr>
            <a:xfrm>
              <a:off x="7009666" y="3149391"/>
              <a:ext cx="1061597"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Enterprise messaging</a:t>
              </a:r>
            </a:p>
          </p:txBody>
        </p:sp>
        <p:pic>
          <p:nvPicPr>
            <p:cNvPr id="15" name="Picture 14">
              <a:extLst>
                <a:ext uri="{FF2B5EF4-FFF2-40B4-BE49-F238E27FC236}">
                  <a16:creationId xmlns:a16="http://schemas.microsoft.com/office/drawing/2014/main" id="{899EECA1-2BAF-4E23-96A8-B6C57B6B1D16}"/>
                </a:ext>
              </a:extLst>
            </p:cNvPr>
            <p:cNvPicPr>
              <a:picLocks noChangeAspect="1"/>
            </p:cNvPicPr>
            <p:nvPr/>
          </p:nvPicPr>
          <p:blipFill>
            <a:blip r:embed="rId3"/>
            <a:stretch>
              <a:fillRect/>
            </a:stretch>
          </p:blipFill>
          <p:spPr>
            <a:xfrm>
              <a:off x="6984646" y="2590154"/>
              <a:ext cx="475491" cy="490477"/>
            </a:xfrm>
            <a:prstGeom prst="rect">
              <a:avLst/>
            </a:prstGeom>
          </p:spPr>
        </p:pic>
        <p:sp>
          <p:nvSpPr>
            <p:cNvPr id="16" name="Rectangle 15">
              <a:extLst>
                <a:ext uri="{FF2B5EF4-FFF2-40B4-BE49-F238E27FC236}">
                  <a16:creationId xmlns:a16="http://schemas.microsoft.com/office/drawing/2014/main" id="{8FC7CE5A-CE68-4DF8-A698-2A54C1515A7B}"/>
                </a:ext>
              </a:extLst>
            </p:cNvPr>
            <p:cNvSpPr/>
            <p:nvPr/>
          </p:nvSpPr>
          <p:spPr bwMode="auto">
            <a:xfrm>
              <a:off x="6716207" y="2408793"/>
              <a:ext cx="1280160" cy="1242513"/>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17" name="Group 16">
            <a:extLst>
              <a:ext uri="{FF2B5EF4-FFF2-40B4-BE49-F238E27FC236}">
                <a16:creationId xmlns:a16="http://schemas.microsoft.com/office/drawing/2014/main" id="{FFA8B39F-6AF0-4058-B00A-78FD78C748F0}"/>
              </a:ext>
            </a:extLst>
          </p:cNvPr>
          <p:cNvGrpSpPr/>
          <p:nvPr/>
        </p:nvGrpSpPr>
        <p:grpSpPr>
          <a:xfrm>
            <a:off x="7681232" y="2862245"/>
            <a:ext cx="2087144" cy="1855006"/>
            <a:chOff x="5055010" y="2400678"/>
            <a:chExt cx="1392718" cy="1237816"/>
          </a:xfrm>
        </p:grpSpPr>
        <p:sp>
          <p:nvSpPr>
            <p:cNvPr id="18" name="CustomShape 15">
              <a:extLst>
                <a:ext uri="{FF2B5EF4-FFF2-40B4-BE49-F238E27FC236}">
                  <a16:creationId xmlns:a16="http://schemas.microsoft.com/office/drawing/2014/main" id="{F539194A-4EAD-4ADB-9448-F6032A7B1AE2}"/>
                </a:ext>
              </a:extLst>
            </p:cNvPr>
            <p:cNvSpPr/>
            <p:nvPr/>
          </p:nvSpPr>
          <p:spPr>
            <a:xfrm>
              <a:off x="5387433" y="3138945"/>
              <a:ext cx="1060295" cy="485826"/>
            </a:xfrm>
            <a:prstGeom prst="rect">
              <a:avLst/>
            </a:prstGeom>
            <a:noFill/>
          </p:spPr>
          <p:txBody>
            <a:bodyPr wrap="square" lIns="0" tIns="0" rIns="0" bIns="136906" rtlCol="0" anchor="t" anchorCtr="0">
              <a:noAutofit/>
            </a:bodyPr>
            <a:lstStyle/>
            <a:p>
              <a:pPr defTabSz="1368790">
                <a:defRPr/>
              </a:pPr>
              <a:r>
                <a:rPr lang="en-US" sz="1798" dirty="0">
                  <a:solidFill>
                    <a:srgbClr val="FFFFFF"/>
                  </a:solidFill>
                  <a:latin typeface="Arial" panose="020B0604020202020204" pitchFamily="34" charset="0"/>
                  <a:cs typeface="Arial" panose="020B0604020202020204" pitchFamily="34" charset="0"/>
                </a:rPr>
                <a:t>End-to-end security</a:t>
              </a:r>
            </a:p>
          </p:txBody>
        </p:sp>
        <p:pic>
          <p:nvPicPr>
            <p:cNvPr id="19" name="Picture 18">
              <a:extLst>
                <a:ext uri="{FF2B5EF4-FFF2-40B4-BE49-F238E27FC236}">
                  <a16:creationId xmlns:a16="http://schemas.microsoft.com/office/drawing/2014/main" id="{CF31C4CD-3C72-448D-B106-88EE9C01F7E9}"/>
                </a:ext>
              </a:extLst>
            </p:cNvPr>
            <p:cNvPicPr>
              <a:picLocks/>
            </p:cNvPicPr>
            <p:nvPr/>
          </p:nvPicPr>
          <p:blipFill>
            <a:blip r:embed="rId4"/>
            <a:stretch>
              <a:fillRect/>
            </a:stretch>
          </p:blipFill>
          <p:spPr>
            <a:xfrm>
              <a:off x="5323449" y="2554478"/>
              <a:ext cx="444128" cy="470391"/>
            </a:xfrm>
            <a:prstGeom prst="rect">
              <a:avLst/>
            </a:prstGeom>
          </p:spPr>
        </p:pic>
        <p:sp>
          <p:nvSpPr>
            <p:cNvPr id="20" name="Rectangle 19">
              <a:extLst>
                <a:ext uri="{FF2B5EF4-FFF2-40B4-BE49-F238E27FC236}">
                  <a16:creationId xmlns:a16="http://schemas.microsoft.com/office/drawing/2014/main" id="{B7EB1128-9500-401E-AE95-BDEDC734A5D4}"/>
                </a:ext>
              </a:extLst>
            </p:cNvPr>
            <p:cNvSpPr/>
            <p:nvPr/>
          </p:nvSpPr>
          <p:spPr bwMode="auto">
            <a:xfrm>
              <a:off x="5055010" y="2400678"/>
              <a:ext cx="1280160" cy="1237816"/>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1" name="Group 20">
            <a:extLst>
              <a:ext uri="{FF2B5EF4-FFF2-40B4-BE49-F238E27FC236}">
                <a16:creationId xmlns:a16="http://schemas.microsoft.com/office/drawing/2014/main" id="{0C56AECA-D2F9-4169-8049-E044BB2CB25A}"/>
              </a:ext>
            </a:extLst>
          </p:cNvPr>
          <p:cNvGrpSpPr/>
          <p:nvPr/>
        </p:nvGrpSpPr>
        <p:grpSpPr>
          <a:xfrm>
            <a:off x="5563507" y="2866347"/>
            <a:ext cx="2244326" cy="1867274"/>
            <a:chOff x="3400404" y="2391872"/>
            <a:chExt cx="1497603" cy="1246001"/>
          </a:xfrm>
        </p:grpSpPr>
        <p:sp>
          <p:nvSpPr>
            <p:cNvPr id="22" name="CustomShape 15">
              <a:extLst>
                <a:ext uri="{FF2B5EF4-FFF2-40B4-BE49-F238E27FC236}">
                  <a16:creationId xmlns:a16="http://schemas.microsoft.com/office/drawing/2014/main" id="{2FB653E8-8AD3-4E79-B1E8-7F5840AF2E07}"/>
                </a:ext>
              </a:extLst>
            </p:cNvPr>
            <p:cNvSpPr/>
            <p:nvPr/>
          </p:nvSpPr>
          <p:spPr>
            <a:xfrm>
              <a:off x="3697353" y="3089650"/>
              <a:ext cx="1200654" cy="533913"/>
            </a:xfrm>
            <a:prstGeom prst="rect">
              <a:avLst/>
            </a:prstGeom>
            <a:noFill/>
          </p:spPr>
          <p:txBody>
            <a:bodyPr wrap="square" lIns="0" tIns="0" rIns="0" bIns="136906" rtlCol="0" anchor="ctr"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Application integration </a:t>
              </a:r>
            </a:p>
          </p:txBody>
        </p:sp>
        <p:pic>
          <p:nvPicPr>
            <p:cNvPr id="23" name="Picture 22">
              <a:extLst>
                <a:ext uri="{FF2B5EF4-FFF2-40B4-BE49-F238E27FC236}">
                  <a16:creationId xmlns:a16="http://schemas.microsoft.com/office/drawing/2014/main" id="{BF95E2D7-6651-4EA5-B6C2-6D001821D541}"/>
                </a:ext>
              </a:extLst>
            </p:cNvPr>
            <p:cNvPicPr>
              <a:picLocks noChangeAspect="1"/>
            </p:cNvPicPr>
            <p:nvPr/>
          </p:nvPicPr>
          <p:blipFill>
            <a:blip r:embed="rId5"/>
            <a:stretch>
              <a:fillRect/>
            </a:stretch>
          </p:blipFill>
          <p:spPr>
            <a:xfrm>
              <a:off x="3634765" y="2595651"/>
              <a:ext cx="497078" cy="497208"/>
            </a:xfrm>
            <a:prstGeom prst="rect">
              <a:avLst/>
            </a:prstGeom>
          </p:spPr>
        </p:pic>
        <p:sp>
          <p:nvSpPr>
            <p:cNvPr id="24" name="Rectangle 23">
              <a:extLst>
                <a:ext uri="{FF2B5EF4-FFF2-40B4-BE49-F238E27FC236}">
                  <a16:creationId xmlns:a16="http://schemas.microsoft.com/office/drawing/2014/main" id="{B3CA0389-ED91-4FCB-B648-33A512593942}"/>
                </a:ext>
              </a:extLst>
            </p:cNvPr>
            <p:cNvSpPr/>
            <p:nvPr/>
          </p:nvSpPr>
          <p:spPr bwMode="auto">
            <a:xfrm>
              <a:off x="3400404" y="2391872"/>
              <a:ext cx="1280160" cy="1246001"/>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5" name="Group 24">
            <a:extLst>
              <a:ext uri="{FF2B5EF4-FFF2-40B4-BE49-F238E27FC236}">
                <a16:creationId xmlns:a16="http://schemas.microsoft.com/office/drawing/2014/main" id="{276B6B2A-03A6-4C1B-B357-0CB0EF9CFEF8}"/>
              </a:ext>
            </a:extLst>
          </p:cNvPr>
          <p:cNvGrpSpPr/>
          <p:nvPr/>
        </p:nvGrpSpPr>
        <p:grpSpPr>
          <a:xfrm>
            <a:off x="11928570" y="2855645"/>
            <a:ext cx="1918464" cy="1876450"/>
            <a:chOff x="8383455" y="2383755"/>
            <a:chExt cx="1280160" cy="1252125"/>
          </a:xfrm>
        </p:grpSpPr>
        <p:sp>
          <p:nvSpPr>
            <p:cNvPr id="26" name="CustomShape 15">
              <a:extLst>
                <a:ext uri="{FF2B5EF4-FFF2-40B4-BE49-F238E27FC236}">
                  <a16:creationId xmlns:a16="http://schemas.microsoft.com/office/drawing/2014/main" id="{5B306C25-3379-4FC5-AB1D-21C779F7F0D9}"/>
                </a:ext>
              </a:extLst>
            </p:cNvPr>
            <p:cNvSpPr/>
            <p:nvPr/>
          </p:nvSpPr>
          <p:spPr>
            <a:xfrm>
              <a:off x="8597673" y="3133256"/>
              <a:ext cx="897986"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Event streaming</a:t>
              </a:r>
            </a:p>
          </p:txBody>
        </p:sp>
        <p:pic>
          <p:nvPicPr>
            <p:cNvPr id="27" name="Picture 26">
              <a:extLst>
                <a:ext uri="{FF2B5EF4-FFF2-40B4-BE49-F238E27FC236}">
                  <a16:creationId xmlns:a16="http://schemas.microsoft.com/office/drawing/2014/main" id="{376615BC-CF3D-4175-A28B-250055107038}"/>
                </a:ext>
              </a:extLst>
            </p:cNvPr>
            <p:cNvPicPr>
              <a:picLocks noChangeAspect="1"/>
            </p:cNvPicPr>
            <p:nvPr/>
          </p:nvPicPr>
          <p:blipFill>
            <a:blip r:embed="rId6"/>
            <a:stretch>
              <a:fillRect/>
            </a:stretch>
          </p:blipFill>
          <p:spPr>
            <a:xfrm>
              <a:off x="8573287" y="2486486"/>
              <a:ext cx="497079" cy="580076"/>
            </a:xfrm>
            <a:prstGeom prst="rect">
              <a:avLst/>
            </a:prstGeom>
          </p:spPr>
        </p:pic>
        <p:sp>
          <p:nvSpPr>
            <p:cNvPr id="28" name="Rectangle 27">
              <a:extLst>
                <a:ext uri="{FF2B5EF4-FFF2-40B4-BE49-F238E27FC236}">
                  <a16:creationId xmlns:a16="http://schemas.microsoft.com/office/drawing/2014/main" id="{32A6D235-37C1-485E-8A5E-736E3C3EAE0D}"/>
                </a:ext>
              </a:extLst>
            </p:cNvPr>
            <p:cNvSpPr/>
            <p:nvPr/>
          </p:nvSpPr>
          <p:spPr bwMode="auto">
            <a:xfrm>
              <a:off x="8383455" y="2383755"/>
              <a:ext cx="1280160" cy="1252125"/>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29" name="Group 28">
            <a:extLst>
              <a:ext uri="{FF2B5EF4-FFF2-40B4-BE49-F238E27FC236}">
                <a16:creationId xmlns:a16="http://schemas.microsoft.com/office/drawing/2014/main" id="{115CD727-7675-496B-BE9B-6EAB697CAA2D}"/>
              </a:ext>
            </a:extLst>
          </p:cNvPr>
          <p:cNvGrpSpPr/>
          <p:nvPr/>
        </p:nvGrpSpPr>
        <p:grpSpPr>
          <a:xfrm>
            <a:off x="14050196" y="2850087"/>
            <a:ext cx="1981516" cy="1873930"/>
            <a:chOff x="10050653" y="2378809"/>
            <a:chExt cx="1322233" cy="1250443"/>
          </a:xfrm>
        </p:grpSpPr>
        <p:pic>
          <p:nvPicPr>
            <p:cNvPr id="30" name="Picture 29">
              <a:extLst>
                <a:ext uri="{FF2B5EF4-FFF2-40B4-BE49-F238E27FC236}">
                  <a16:creationId xmlns:a16="http://schemas.microsoft.com/office/drawing/2014/main" id="{DDF542B2-1F6A-4211-8871-321F42DD25C0}"/>
                </a:ext>
              </a:extLst>
            </p:cNvPr>
            <p:cNvPicPr>
              <a:picLocks noChangeAspect="1"/>
            </p:cNvPicPr>
            <p:nvPr/>
          </p:nvPicPr>
          <p:blipFill>
            <a:blip r:embed="rId7"/>
            <a:stretch>
              <a:fillRect/>
            </a:stretch>
          </p:blipFill>
          <p:spPr>
            <a:xfrm>
              <a:off x="10090746" y="2625276"/>
              <a:ext cx="545851" cy="387942"/>
            </a:xfrm>
            <a:prstGeom prst="rect">
              <a:avLst/>
            </a:prstGeom>
          </p:spPr>
        </p:pic>
        <p:sp>
          <p:nvSpPr>
            <p:cNvPr id="31" name="CustomShape 15">
              <a:extLst>
                <a:ext uri="{FF2B5EF4-FFF2-40B4-BE49-F238E27FC236}">
                  <a16:creationId xmlns:a16="http://schemas.microsoft.com/office/drawing/2014/main" id="{D4AA9FD6-5F0F-49B4-BF1F-76DBA514280A}"/>
                </a:ext>
              </a:extLst>
            </p:cNvPr>
            <p:cNvSpPr/>
            <p:nvPr/>
          </p:nvSpPr>
          <p:spPr>
            <a:xfrm>
              <a:off x="10208210" y="3143426"/>
              <a:ext cx="1164676" cy="485826"/>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High speed </a:t>
              </a:r>
              <a:br>
                <a:rPr lang="en-US" sz="1798" dirty="0">
                  <a:solidFill>
                    <a:prstClr val="white"/>
                  </a:solidFill>
                  <a:latin typeface="Arial" panose="020B0604020202020204" pitchFamily="34" charset="0"/>
                  <a:cs typeface="Arial" panose="020B0604020202020204" pitchFamily="34" charset="0"/>
                </a:rPr>
              </a:br>
              <a:r>
                <a:rPr lang="en-US" sz="1798" dirty="0">
                  <a:solidFill>
                    <a:prstClr val="white"/>
                  </a:solidFill>
                  <a:latin typeface="Arial" panose="020B0604020202020204" pitchFamily="34" charset="0"/>
                  <a:cs typeface="Arial" panose="020B0604020202020204" pitchFamily="34" charset="0"/>
                </a:rPr>
                <a:t>data transfer</a:t>
              </a:r>
            </a:p>
          </p:txBody>
        </p:sp>
        <p:sp>
          <p:nvSpPr>
            <p:cNvPr id="32" name="Rectangle 31">
              <a:extLst>
                <a:ext uri="{FF2B5EF4-FFF2-40B4-BE49-F238E27FC236}">
                  <a16:creationId xmlns:a16="http://schemas.microsoft.com/office/drawing/2014/main" id="{5235285C-1406-468E-AFA6-F7886BF0278A}"/>
                </a:ext>
              </a:extLst>
            </p:cNvPr>
            <p:cNvSpPr/>
            <p:nvPr/>
          </p:nvSpPr>
          <p:spPr bwMode="auto">
            <a:xfrm>
              <a:off x="10050653" y="2378809"/>
              <a:ext cx="1280160" cy="1245930"/>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grpSp>
        <p:nvGrpSpPr>
          <p:cNvPr id="33" name="Group 32">
            <a:extLst>
              <a:ext uri="{FF2B5EF4-FFF2-40B4-BE49-F238E27FC236}">
                <a16:creationId xmlns:a16="http://schemas.microsoft.com/office/drawing/2014/main" id="{148DCAFB-AC2E-4DB6-B76F-FDA58F559CC9}"/>
              </a:ext>
            </a:extLst>
          </p:cNvPr>
          <p:cNvGrpSpPr/>
          <p:nvPr/>
        </p:nvGrpSpPr>
        <p:grpSpPr>
          <a:xfrm>
            <a:off x="2353681" y="2458038"/>
            <a:ext cx="1018498" cy="2812448"/>
            <a:chOff x="1412339" y="2061331"/>
            <a:chExt cx="679628" cy="1876701"/>
          </a:xfrm>
        </p:grpSpPr>
        <p:grpSp>
          <p:nvGrpSpPr>
            <p:cNvPr id="34" name="Group 33">
              <a:extLst>
                <a:ext uri="{FF2B5EF4-FFF2-40B4-BE49-F238E27FC236}">
                  <a16:creationId xmlns:a16="http://schemas.microsoft.com/office/drawing/2014/main" id="{C668B408-3B70-4058-94BE-C80014CF599B}"/>
                </a:ext>
              </a:extLst>
            </p:cNvPr>
            <p:cNvGrpSpPr/>
            <p:nvPr/>
          </p:nvGrpSpPr>
          <p:grpSpPr>
            <a:xfrm>
              <a:off x="1510247" y="2061331"/>
              <a:ext cx="257544" cy="1876701"/>
              <a:chOff x="2897679" y="3380999"/>
              <a:chExt cx="386674" cy="3457210"/>
            </a:xfrm>
          </p:grpSpPr>
          <p:cxnSp>
            <p:nvCxnSpPr>
              <p:cNvPr id="36" name="Straight Connector 35">
                <a:extLst>
                  <a:ext uri="{FF2B5EF4-FFF2-40B4-BE49-F238E27FC236}">
                    <a16:creationId xmlns:a16="http://schemas.microsoft.com/office/drawing/2014/main" id="{26B0AA7E-9D29-4926-9CBA-B99BC217019C}"/>
                  </a:ext>
                </a:extLst>
              </p:cNvPr>
              <p:cNvCxnSpPr>
                <a:cxnSpLocks/>
              </p:cNvCxnSpPr>
              <p:nvPr/>
            </p:nvCxnSpPr>
            <p:spPr>
              <a:xfrm>
                <a:off x="2897679" y="3380999"/>
                <a:ext cx="386674" cy="0"/>
              </a:xfrm>
              <a:prstGeom prst="line">
                <a:avLst/>
              </a:prstGeom>
              <a:ln w="12700">
                <a:solidFill>
                  <a:schemeClr val="bg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4D6DE331-5796-4A9C-9F15-2841ECB40898}"/>
                  </a:ext>
                </a:extLst>
              </p:cNvPr>
              <p:cNvCxnSpPr>
                <a:cxnSpLocks/>
              </p:cNvCxnSpPr>
              <p:nvPr/>
            </p:nvCxnSpPr>
            <p:spPr bwMode="auto">
              <a:xfrm>
                <a:off x="2897679" y="6838209"/>
                <a:ext cx="386674" cy="0"/>
              </a:xfrm>
              <a:prstGeom prst="line">
                <a:avLst/>
              </a:prstGeom>
              <a:ln w="12700">
                <a:solidFill>
                  <a:schemeClr val="bg1"/>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6E8B333-2094-46DA-8470-4DDCA0C610A7}"/>
                  </a:ext>
                </a:extLst>
              </p:cNvPr>
              <p:cNvCxnSpPr>
                <a:cxnSpLocks/>
              </p:cNvCxnSpPr>
              <p:nvPr/>
            </p:nvCxnSpPr>
            <p:spPr>
              <a:xfrm>
                <a:off x="2897679" y="3380999"/>
                <a:ext cx="0" cy="345721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35" name="CustomShape 15">
              <a:extLst>
                <a:ext uri="{FF2B5EF4-FFF2-40B4-BE49-F238E27FC236}">
                  <a16:creationId xmlns:a16="http://schemas.microsoft.com/office/drawing/2014/main" id="{E2EFA82D-901D-487A-979A-F10D30F80097}"/>
                </a:ext>
              </a:extLst>
            </p:cNvPr>
            <p:cNvSpPr/>
            <p:nvPr/>
          </p:nvSpPr>
          <p:spPr>
            <a:xfrm>
              <a:off x="1412339" y="2657461"/>
              <a:ext cx="679628" cy="552202"/>
            </a:xfrm>
            <a:prstGeom prst="rect">
              <a:avLst/>
            </a:prstGeom>
            <a:solidFill>
              <a:srgbClr val="0062FF"/>
            </a:solidFill>
          </p:spPr>
          <p:txBody>
            <a:bodyPr wrap="square" lIns="0" tIns="182374" rIns="0" bIns="182374" anchor="ctr">
              <a:noAutofit/>
            </a:bodyPr>
            <a:lstStyle/>
            <a:p>
              <a:pPr defTabSz="911660">
                <a:lnSpc>
                  <a:spcPct val="90000"/>
                </a:lnSpc>
                <a:defRPr/>
              </a:pPr>
              <a:r>
                <a:rPr lang="en-US" sz="1648" kern="0" dirty="0">
                  <a:solidFill>
                    <a:srgbClr val="FFFFFF"/>
                  </a:solidFill>
                  <a:latin typeface="Arial" panose="020B0604020202020204" pitchFamily="34" charset="0"/>
                </a:rPr>
                <a:t>Shared asset</a:t>
              </a:r>
            </a:p>
            <a:p>
              <a:pPr defTabSz="911660">
                <a:lnSpc>
                  <a:spcPct val="90000"/>
                </a:lnSpc>
                <a:defRPr/>
              </a:pPr>
              <a:r>
                <a:rPr lang="en-US" sz="1648" kern="0" dirty="0">
                  <a:solidFill>
                    <a:srgbClr val="FFFFFF"/>
                  </a:solidFill>
                  <a:latin typeface="Arial" panose="020B0604020202020204" pitchFamily="34" charset="0"/>
                </a:rPr>
                <a:t>repository</a:t>
              </a:r>
            </a:p>
          </p:txBody>
        </p:sp>
      </p:grpSp>
      <p:grpSp>
        <p:nvGrpSpPr>
          <p:cNvPr id="39" name="Group 38">
            <a:extLst>
              <a:ext uri="{FF2B5EF4-FFF2-40B4-BE49-F238E27FC236}">
                <a16:creationId xmlns:a16="http://schemas.microsoft.com/office/drawing/2014/main" id="{4B80DDD0-44EA-495B-A0A3-38B8506D3A24}"/>
              </a:ext>
            </a:extLst>
          </p:cNvPr>
          <p:cNvGrpSpPr/>
          <p:nvPr/>
        </p:nvGrpSpPr>
        <p:grpSpPr>
          <a:xfrm>
            <a:off x="16319557" y="2467974"/>
            <a:ext cx="1487914" cy="2812448"/>
            <a:chOff x="11180818" y="2108297"/>
            <a:chExt cx="992861" cy="1876701"/>
          </a:xfrm>
        </p:grpSpPr>
        <p:grpSp>
          <p:nvGrpSpPr>
            <p:cNvPr id="40" name="Group 39">
              <a:extLst>
                <a:ext uri="{FF2B5EF4-FFF2-40B4-BE49-F238E27FC236}">
                  <a16:creationId xmlns:a16="http://schemas.microsoft.com/office/drawing/2014/main" id="{8A031C1B-14B3-470A-8DBD-86A855F58535}"/>
                </a:ext>
              </a:extLst>
            </p:cNvPr>
            <p:cNvGrpSpPr/>
            <p:nvPr/>
          </p:nvGrpSpPr>
          <p:grpSpPr>
            <a:xfrm rot="10800000">
              <a:off x="11332667" y="2108297"/>
              <a:ext cx="257544" cy="1876701"/>
              <a:chOff x="2897679" y="3380999"/>
              <a:chExt cx="386674" cy="3457210"/>
            </a:xfrm>
          </p:grpSpPr>
          <p:cxnSp>
            <p:nvCxnSpPr>
              <p:cNvPr id="42" name="Straight Connector 41">
                <a:extLst>
                  <a:ext uri="{FF2B5EF4-FFF2-40B4-BE49-F238E27FC236}">
                    <a16:creationId xmlns:a16="http://schemas.microsoft.com/office/drawing/2014/main" id="{DDB0132C-8759-4FA0-903C-55B48F583AD2}"/>
                  </a:ext>
                </a:extLst>
              </p:cNvPr>
              <p:cNvCxnSpPr>
                <a:cxnSpLocks/>
              </p:cNvCxnSpPr>
              <p:nvPr/>
            </p:nvCxnSpPr>
            <p:spPr>
              <a:xfrm>
                <a:off x="2897679" y="3380999"/>
                <a:ext cx="386674" cy="0"/>
              </a:xfrm>
              <a:prstGeom prst="line">
                <a:avLst/>
              </a:prstGeom>
              <a:ln w="12700">
                <a:solidFill>
                  <a:schemeClr val="bg1"/>
                </a:solidFill>
                <a:tailEnd type="none"/>
              </a:ln>
              <a:effectLst/>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a16="http://schemas.microsoft.com/office/drawing/2014/main" id="{369AD25C-CD84-4C61-8BA9-FA4787717A69}"/>
                  </a:ext>
                </a:extLst>
              </p:cNvPr>
              <p:cNvCxnSpPr>
                <a:cxnSpLocks/>
              </p:cNvCxnSpPr>
              <p:nvPr/>
            </p:nvCxnSpPr>
            <p:spPr bwMode="auto">
              <a:xfrm>
                <a:off x="2897679" y="6838209"/>
                <a:ext cx="386674" cy="0"/>
              </a:xfrm>
              <a:prstGeom prst="line">
                <a:avLst/>
              </a:prstGeom>
              <a:ln w="12700">
                <a:solidFill>
                  <a:schemeClr val="bg1"/>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44" name="Straight Connector 43">
                <a:extLst>
                  <a:ext uri="{FF2B5EF4-FFF2-40B4-BE49-F238E27FC236}">
                    <a16:creationId xmlns:a16="http://schemas.microsoft.com/office/drawing/2014/main" id="{C9314285-07E8-4363-90EB-FCFED2FA3026}"/>
                  </a:ext>
                </a:extLst>
              </p:cNvPr>
              <p:cNvCxnSpPr>
                <a:cxnSpLocks/>
              </p:cNvCxnSpPr>
              <p:nvPr/>
            </p:nvCxnSpPr>
            <p:spPr>
              <a:xfrm>
                <a:off x="2897679" y="3380999"/>
                <a:ext cx="0" cy="345721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41" name="CustomShape 15">
              <a:extLst>
                <a:ext uri="{FF2B5EF4-FFF2-40B4-BE49-F238E27FC236}">
                  <a16:creationId xmlns:a16="http://schemas.microsoft.com/office/drawing/2014/main" id="{9E843E8F-116C-4B45-9722-C3AFAB320106}"/>
                </a:ext>
              </a:extLst>
            </p:cNvPr>
            <p:cNvSpPr/>
            <p:nvPr/>
          </p:nvSpPr>
          <p:spPr>
            <a:xfrm>
              <a:off x="11180818" y="2703920"/>
              <a:ext cx="992861" cy="539956"/>
            </a:xfrm>
            <a:prstGeom prst="rect">
              <a:avLst/>
            </a:prstGeom>
            <a:solidFill>
              <a:srgbClr val="0062FF"/>
            </a:solidFill>
          </p:spPr>
          <p:txBody>
            <a:bodyPr wrap="square" lIns="0" tIns="182374" rIns="0" bIns="182374" anchor="ctr">
              <a:noAutofit/>
            </a:bodyPr>
            <a:lstStyle/>
            <a:p>
              <a:pPr defTabSz="911660">
                <a:lnSpc>
                  <a:spcPct val="90000"/>
                </a:lnSpc>
                <a:defRPr/>
              </a:pPr>
              <a:r>
                <a:rPr lang="en-US" sz="1648" kern="0" dirty="0">
                  <a:solidFill>
                    <a:srgbClr val="FFFFFF"/>
                  </a:solidFill>
                  <a:latin typeface="Arial" panose="020B0604020202020204" pitchFamily="34" charset="0"/>
                </a:rPr>
                <a:t>Unified governance framework</a:t>
              </a:r>
            </a:p>
          </p:txBody>
        </p:sp>
      </p:grpSp>
      <p:grpSp>
        <p:nvGrpSpPr>
          <p:cNvPr id="45" name="Group 44">
            <a:extLst>
              <a:ext uri="{FF2B5EF4-FFF2-40B4-BE49-F238E27FC236}">
                <a16:creationId xmlns:a16="http://schemas.microsoft.com/office/drawing/2014/main" id="{FABB2379-AE06-4E70-A137-92977B136422}"/>
              </a:ext>
            </a:extLst>
          </p:cNvPr>
          <p:cNvGrpSpPr/>
          <p:nvPr/>
        </p:nvGrpSpPr>
        <p:grpSpPr>
          <a:xfrm>
            <a:off x="3446274" y="2867772"/>
            <a:ext cx="1911692" cy="1940516"/>
            <a:chOff x="1733207" y="2392823"/>
            <a:chExt cx="1275641" cy="1294875"/>
          </a:xfrm>
        </p:grpSpPr>
        <p:sp>
          <p:nvSpPr>
            <p:cNvPr id="46" name="CustomShape 15">
              <a:extLst>
                <a:ext uri="{FF2B5EF4-FFF2-40B4-BE49-F238E27FC236}">
                  <a16:creationId xmlns:a16="http://schemas.microsoft.com/office/drawing/2014/main" id="{AE5CBB74-644E-4432-ACCA-18293E19D768}"/>
                </a:ext>
              </a:extLst>
            </p:cNvPr>
            <p:cNvSpPr/>
            <p:nvPr/>
          </p:nvSpPr>
          <p:spPr>
            <a:xfrm>
              <a:off x="1994638" y="3153785"/>
              <a:ext cx="958887" cy="533913"/>
            </a:xfrm>
            <a:prstGeom prst="rect">
              <a:avLst/>
            </a:prstGeom>
            <a:noFill/>
          </p:spPr>
          <p:txBody>
            <a:bodyPr wrap="square" lIns="0" tIns="0" rIns="0" bIns="136906" rtlCol="0" anchor="t" anchorCtr="0">
              <a:noAutofit/>
            </a:bodyPr>
            <a:lstStyle/>
            <a:p>
              <a:pPr defTabSz="1369224">
                <a:defRPr/>
              </a:pPr>
              <a:r>
                <a:rPr lang="en-US" sz="1798" dirty="0">
                  <a:solidFill>
                    <a:prstClr val="white"/>
                  </a:solidFill>
                  <a:latin typeface="Arial" panose="020B0604020202020204" pitchFamily="34" charset="0"/>
                  <a:cs typeface="Arial" panose="020B0604020202020204" pitchFamily="34" charset="0"/>
                </a:rPr>
                <a:t>API management</a:t>
              </a:r>
            </a:p>
          </p:txBody>
        </p:sp>
        <p:pic>
          <p:nvPicPr>
            <p:cNvPr id="47" name="Picture 46">
              <a:extLst>
                <a:ext uri="{FF2B5EF4-FFF2-40B4-BE49-F238E27FC236}">
                  <a16:creationId xmlns:a16="http://schemas.microsoft.com/office/drawing/2014/main" id="{4BEFA3D5-A7EA-4703-909F-75205410B810}"/>
                </a:ext>
              </a:extLst>
            </p:cNvPr>
            <p:cNvPicPr>
              <a:picLocks noChangeAspect="1"/>
            </p:cNvPicPr>
            <p:nvPr/>
          </p:nvPicPr>
          <p:blipFill>
            <a:blip r:embed="rId8"/>
            <a:stretch>
              <a:fillRect/>
            </a:stretch>
          </p:blipFill>
          <p:spPr>
            <a:xfrm>
              <a:off x="2001647" y="2569292"/>
              <a:ext cx="497078" cy="497208"/>
            </a:xfrm>
            <a:prstGeom prst="rect">
              <a:avLst/>
            </a:prstGeom>
          </p:spPr>
        </p:pic>
        <p:sp>
          <p:nvSpPr>
            <p:cNvPr id="48" name="Rectangle 47">
              <a:extLst>
                <a:ext uri="{FF2B5EF4-FFF2-40B4-BE49-F238E27FC236}">
                  <a16:creationId xmlns:a16="http://schemas.microsoft.com/office/drawing/2014/main" id="{69DDCFD4-D4F4-4E92-9587-CF2079E91FC6}"/>
                </a:ext>
              </a:extLst>
            </p:cNvPr>
            <p:cNvSpPr/>
            <p:nvPr/>
          </p:nvSpPr>
          <p:spPr bwMode="auto">
            <a:xfrm>
              <a:off x="1733207" y="2392823"/>
              <a:ext cx="1275641" cy="1245051"/>
            </a:xfrm>
            <a:prstGeom prst="rect">
              <a:avLst/>
            </a:prstGeom>
            <a:solidFill>
              <a:schemeClr val="bg1">
                <a:alpha val="18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sp>
        <p:nvSpPr>
          <p:cNvPr id="49" name="CustomShape 15">
            <a:extLst>
              <a:ext uri="{FF2B5EF4-FFF2-40B4-BE49-F238E27FC236}">
                <a16:creationId xmlns:a16="http://schemas.microsoft.com/office/drawing/2014/main" id="{6AB414FC-0698-4A87-9055-BEE9E147F426}"/>
              </a:ext>
            </a:extLst>
          </p:cNvPr>
          <p:cNvSpPr/>
          <p:nvPr/>
        </p:nvSpPr>
        <p:spPr>
          <a:xfrm>
            <a:off x="7800886" y="5128950"/>
            <a:ext cx="3833344" cy="728064"/>
          </a:xfrm>
          <a:prstGeom prst="rect">
            <a:avLst/>
          </a:prstGeom>
          <a:noFill/>
        </p:spPr>
        <p:txBody>
          <a:bodyPr wrap="square" lIns="0" tIns="0" rIns="0" bIns="136906" rtlCol="0" anchor="t" anchorCtr="0">
            <a:noAutofit/>
          </a:bodyPr>
          <a:lstStyle/>
          <a:p>
            <a:pPr algn="ctr" defTabSz="1368790">
              <a:defRPr/>
            </a:pPr>
            <a:r>
              <a:rPr lang="en-US" sz="1648" dirty="0">
                <a:solidFill>
                  <a:srgbClr val="FFFFFF"/>
                </a:solidFill>
                <a:latin typeface="Arial" panose="020B0604020202020204" pitchFamily="34" charset="0"/>
                <a:cs typeface="Arial" panose="020B0604020202020204" pitchFamily="34" charset="0"/>
              </a:rPr>
              <a:t>AI and machine learning</a:t>
            </a:r>
          </a:p>
        </p:txBody>
      </p:sp>
      <p:cxnSp>
        <p:nvCxnSpPr>
          <p:cNvPr id="50" name="Straight Connector 49">
            <a:extLst>
              <a:ext uri="{FF2B5EF4-FFF2-40B4-BE49-F238E27FC236}">
                <a16:creationId xmlns:a16="http://schemas.microsoft.com/office/drawing/2014/main" id="{51C16100-F5FE-4109-8ABA-4C81E64CADDE}"/>
              </a:ext>
            </a:extLst>
          </p:cNvPr>
          <p:cNvCxnSpPr>
            <a:cxnSpLocks/>
          </p:cNvCxnSpPr>
          <p:nvPr/>
        </p:nvCxnSpPr>
        <p:spPr bwMode="auto">
          <a:xfrm>
            <a:off x="3446273" y="5244434"/>
            <a:ext cx="4776018" cy="0"/>
          </a:xfrm>
          <a:prstGeom prst="line">
            <a:avLst/>
          </a:prstGeom>
          <a:ln w="12700">
            <a:solidFill>
              <a:schemeClr val="accent6">
                <a:lumMod val="60000"/>
                <a:lumOff val="40000"/>
              </a:schemeClr>
            </a:solidFill>
            <a:prstDash val="soli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50C5B856-9B35-4FE0-B453-1A348BFAE25B}"/>
              </a:ext>
            </a:extLst>
          </p:cNvPr>
          <p:cNvCxnSpPr>
            <a:cxnSpLocks/>
          </p:cNvCxnSpPr>
          <p:nvPr/>
        </p:nvCxnSpPr>
        <p:spPr bwMode="auto">
          <a:xfrm>
            <a:off x="11154770" y="5248880"/>
            <a:ext cx="4782456" cy="0"/>
          </a:xfrm>
          <a:prstGeom prst="line">
            <a:avLst/>
          </a:prstGeom>
          <a:ln w="12700">
            <a:solidFill>
              <a:schemeClr val="accent6">
                <a:lumMod val="60000"/>
                <a:lumOff val="40000"/>
              </a:schemeClr>
            </a:solidFill>
            <a:prstDash val="solid"/>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2" name="Rectangle 51">
            <a:extLst>
              <a:ext uri="{FF2B5EF4-FFF2-40B4-BE49-F238E27FC236}">
                <a16:creationId xmlns:a16="http://schemas.microsoft.com/office/drawing/2014/main" id="{7BEC7E30-3194-4216-BE2E-3EB665D3FE88}"/>
              </a:ext>
            </a:extLst>
          </p:cNvPr>
          <p:cNvSpPr/>
          <p:nvPr/>
        </p:nvSpPr>
        <p:spPr bwMode="auto">
          <a:xfrm>
            <a:off x="1995025" y="1230304"/>
            <a:ext cx="15812450" cy="533984"/>
          </a:xfrm>
          <a:prstGeom prst="rect">
            <a:avLst/>
          </a:prstGeom>
          <a:solidFill>
            <a:srgbClr val="171718"/>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sp>
        <p:nvSpPr>
          <p:cNvPr id="53" name="Title">
            <a:extLst>
              <a:ext uri="{FF2B5EF4-FFF2-40B4-BE49-F238E27FC236}">
                <a16:creationId xmlns:a16="http://schemas.microsoft.com/office/drawing/2014/main" id="{D6C4F7D1-5C1E-4CCC-9074-DC43059D4008}"/>
              </a:ext>
            </a:extLst>
          </p:cNvPr>
          <p:cNvSpPr txBox="1">
            <a:spLocks/>
          </p:cNvSpPr>
          <p:nvPr/>
        </p:nvSpPr>
        <p:spPr>
          <a:xfrm>
            <a:off x="1995030" y="1254885"/>
            <a:ext cx="15824240" cy="505170"/>
          </a:xfrm>
          <a:prstGeom prst="rect">
            <a:avLst/>
          </a:prstGeom>
        </p:spPr>
        <p:txBody>
          <a:bodyPr vert="horz" lIns="0" tIns="0" rIns="0" bIns="0" rtlCol="0" anchor="ctr">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algn="ctr" defTabSz="911660">
              <a:defRPr/>
            </a:pPr>
            <a:r>
              <a:rPr lang="en-US" sz="1574" b="1" dirty="0">
                <a:solidFill>
                  <a:srgbClr val="FFFFFF"/>
                </a:solidFill>
                <a:latin typeface="Arial" panose="020B0604020202020204" pitchFamily="34" charset="0"/>
                <a:cs typeface="Arial" panose="020B0604020202020204" pitchFamily="34" charset="0"/>
              </a:rPr>
              <a:t>Client &amp; Partner Applications</a:t>
            </a:r>
          </a:p>
        </p:txBody>
      </p:sp>
      <p:grpSp>
        <p:nvGrpSpPr>
          <p:cNvPr id="54" name="Group 53">
            <a:extLst>
              <a:ext uri="{FF2B5EF4-FFF2-40B4-BE49-F238E27FC236}">
                <a16:creationId xmlns:a16="http://schemas.microsoft.com/office/drawing/2014/main" id="{4CA9E09D-7F61-44A3-AAAE-92388A84D5FD}"/>
              </a:ext>
            </a:extLst>
          </p:cNvPr>
          <p:cNvGrpSpPr/>
          <p:nvPr/>
        </p:nvGrpSpPr>
        <p:grpSpPr>
          <a:xfrm>
            <a:off x="4834404" y="8793345"/>
            <a:ext cx="10049012" cy="1184662"/>
            <a:chOff x="4891569" y="4326643"/>
            <a:chExt cx="3711464" cy="437538"/>
          </a:xfrm>
          <a:solidFill>
            <a:schemeClr val="tx1"/>
          </a:solidFill>
        </p:grpSpPr>
        <p:sp>
          <p:nvSpPr>
            <p:cNvPr id="55" name="Text Placeholder 2">
              <a:extLst>
                <a:ext uri="{FF2B5EF4-FFF2-40B4-BE49-F238E27FC236}">
                  <a16:creationId xmlns:a16="http://schemas.microsoft.com/office/drawing/2014/main" id="{E61FDACA-9DF6-407F-9621-9C88FBD55AAC}"/>
                </a:ext>
              </a:extLst>
            </p:cNvPr>
            <p:cNvSpPr txBox="1">
              <a:spLocks/>
            </p:cNvSpPr>
            <p:nvPr/>
          </p:nvSpPr>
          <p:spPr>
            <a:xfrm>
              <a:off x="4931653" y="4339315"/>
              <a:ext cx="438109" cy="135156"/>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IBM Cloud</a:t>
              </a:r>
            </a:p>
          </p:txBody>
        </p:sp>
        <p:sp>
          <p:nvSpPr>
            <p:cNvPr id="56" name="Text Placeholder 2">
              <a:extLst>
                <a:ext uri="{FF2B5EF4-FFF2-40B4-BE49-F238E27FC236}">
                  <a16:creationId xmlns:a16="http://schemas.microsoft.com/office/drawing/2014/main" id="{13F8168F-E188-4245-839C-55568363607E}"/>
                </a:ext>
              </a:extLst>
            </p:cNvPr>
            <p:cNvSpPr txBox="1">
              <a:spLocks/>
            </p:cNvSpPr>
            <p:nvPr/>
          </p:nvSpPr>
          <p:spPr>
            <a:xfrm>
              <a:off x="5463409" y="4343449"/>
              <a:ext cx="375317"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AWS</a:t>
              </a:r>
            </a:p>
          </p:txBody>
        </p:sp>
        <p:sp>
          <p:nvSpPr>
            <p:cNvPr id="57" name="Text Placeholder 2">
              <a:extLst>
                <a:ext uri="{FF2B5EF4-FFF2-40B4-BE49-F238E27FC236}">
                  <a16:creationId xmlns:a16="http://schemas.microsoft.com/office/drawing/2014/main" id="{B5C00766-B98B-4DD1-833E-BB2A7DC42AC8}"/>
                </a:ext>
              </a:extLst>
            </p:cNvPr>
            <p:cNvSpPr txBox="1">
              <a:spLocks/>
            </p:cNvSpPr>
            <p:nvPr/>
          </p:nvSpPr>
          <p:spPr>
            <a:xfrm>
              <a:off x="5862634" y="4337311"/>
              <a:ext cx="406262"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Microsoft</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Azure</a:t>
              </a:r>
            </a:p>
          </p:txBody>
        </p:sp>
        <p:sp>
          <p:nvSpPr>
            <p:cNvPr id="58" name="Text Placeholder 2">
              <a:extLst>
                <a:ext uri="{FF2B5EF4-FFF2-40B4-BE49-F238E27FC236}">
                  <a16:creationId xmlns:a16="http://schemas.microsoft.com/office/drawing/2014/main" id="{EC863E91-5903-441F-A745-8965CC20B38B}"/>
                </a:ext>
              </a:extLst>
            </p:cNvPr>
            <p:cNvSpPr txBox="1">
              <a:spLocks/>
            </p:cNvSpPr>
            <p:nvPr/>
          </p:nvSpPr>
          <p:spPr>
            <a:xfrm>
              <a:off x="6381033" y="4337311"/>
              <a:ext cx="454169"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Google</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Cloud</a:t>
              </a:r>
            </a:p>
          </p:txBody>
        </p:sp>
        <p:sp>
          <p:nvSpPr>
            <p:cNvPr id="59" name="Text Placeholder 2">
              <a:extLst>
                <a:ext uri="{FF2B5EF4-FFF2-40B4-BE49-F238E27FC236}">
                  <a16:creationId xmlns:a16="http://schemas.microsoft.com/office/drawing/2014/main" id="{0C7F4E54-19EB-4CA1-BEFA-45CFB81B7E08}"/>
                </a:ext>
              </a:extLst>
            </p:cNvPr>
            <p:cNvSpPr txBox="1">
              <a:spLocks/>
            </p:cNvSpPr>
            <p:nvPr/>
          </p:nvSpPr>
          <p:spPr>
            <a:xfrm>
              <a:off x="8298027" y="4326643"/>
              <a:ext cx="305006" cy="168407"/>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End points</a:t>
              </a:r>
            </a:p>
          </p:txBody>
        </p:sp>
        <p:sp>
          <p:nvSpPr>
            <p:cNvPr id="60" name="Text Placeholder 2">
              <a:extLst>
                <a:ext uri="{FF2B5EF4-FFF2-40B4-BE49-F238E27FC236}">
                  <a16:creationId xmlns:a16="http://schemas.microsoft.com/office/drawing/2014/main" id="{A943E68C-1F2A-40EE-B641-D75B36E8CBCC}"/>
                </a:ext>
              </a:extLst>
            </p:cNvPr>
            <p:cNvSpPr txBox="1">
              <a:spLocks/>
            </p:cNvSpPr>
            <p:nvPr/>
          </p:nvSpPr>
          <p:spPr>
            <a:xfrm>
              <a:off x="7279324" y="4347173"/>
              <a:ext cx="350843"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Private</a:t>
              </a:r>
            </a:p>
          </p:txBody>
        </p:sp>
        <p:sp>
          <p:nvSpPr>
            <p:cNvPr id="61" name="Text Placeholder 2">
              <a:extLst>
                <a:ext uri="{FF2B5EF4-FFF2-40B4-BE49-F238E27FC236}">
                  <a16:creationId xmlns:a16="http://schemas.microsoft.com/office/drawing/2014/main" id="{02AB6969-B6D8-4E9B-9C0D-0CB0F912F611}"/>
                </a:ext>
              </a:extLst>
            </p:cNvPr>
            <p:cNvSpPr txBox="1">
              <a:spLocks/>
            </p:cNvSpPr>
            <p:nvPr/>
          </p:nvSpPr>
          <p:spPr>
            <a:xfrm>
              <a:off x="7665508" y="4326643"/>
              <a:ext cx="543397" cy="348519"/>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Z</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LinuxOne</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IBM </a:t>
              </a:r>
              <a:r>
                <a:rPr lang="en-US" sz="1498" b="1" kern="0" dirty="0">
                  <a:solidFill>
                    <a:srgbClr val="FFFFFF"/>
                  </a:solidFill>
                  <a:latin typeface="Arial" panose="020B0604020202020204" pitchFamily="34" charset="0"/>
                  <a:cs typeface="Arial" panose="020B0604020202020204" pitchFamily="34" charset="0"/>
                </a:rPr>
                <a:t>Power</a:t>
              </a:r>
              <a:r>
                <a:rPr lang="en-US" sz="1498" kern="0" dirty="0">
                  <a:solidFill>
                    <a:srgbClr val="FFFFFF"/>
                  </a:solidFill>
                  <a:latin typeface="Arial" panose="020B0604020202020204" pitchFamily="34" charset="0"/>
                  <a:cs typeface="Arial" panose="020B0604020202020204" pitchFamily="34" charset="0"/>
                </a:rPr>
                <a:t> Systems</a:t>
              </a:r>
            </a:p>
          </p:txBody>
        </p:sp>
        <p:pic>
          <p:nvPicPr>
            <p:cNvPr id="62" name="Picture 61">
              <a:extLst>
                <a:ext uri="{FF2B5EF4-FFF2-40B4-BE49-F238E27FC236}">
                  <a16:creationId xmlns:a16="http://schemas.microsoft.com/office/drawing/2014/main" id="{6AF71258-80DF-4090-ABC6-E22947AC40AE}"/>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7236120" y="4506218"/>
              <a:ext cx="310070" cy="257963"/>
            </a:xfrm>
            <a:prstGeom prst="rect">
              <a:avLst/>
            </a:prstGeom>
            <a:grpFill/>
          </p:spPr>
        </p:pic>
        <p:pic>
          <p:nvPicPr>
            <p:cNvPr id="63" name="Picture 62">
              <a:extLst>
                <a:ext uri="{FF2B5EF4-FFF2-40B4-BE49-F238E27FC236}">
                  <a16:creationId xmlns:a16="http://schemas.microsoft.com/office/drawing/2014/main" id="{04A872B2-3241-4AD3-B247-6623E285E9BB}"/>
                </a:ext>
              </a:extLst>
            </p:cNvPr>
            <p:cNvPicPr>
              <a:picLocks noChangeAspect="1"/>
            </p:cNvPicPr>
            <p:nvPr/>
          </p:nvPicPr>
          <p:blipFill>
            <a:blip r:embed="rId10"/>
            <a:stretch>
              <a:fillRect/>
            </a:stretch>
          </p:blipFill>
          <p:spPr>
            <a:xfrm>
              <a:off x="8332581" y="4540870"/>
              <a:ext cx="190830" cy="176237"/>
            </a:xfrm>
            <a:prstGeom prst="rect">
              <a:avLst/>
            </a:prstGeom>
            <a:grpFill/>
          </p:spPr>
        </p:pic>
        <p:pic>
          <p:nvPicPr>
            <p:cNvPr id="64" name="Picture 63">
              <a:extLst>
                <a:ext uri="{FF2B5EF4-FFF2-40B4-BE49-F238E27FC236}">
                  <a16:creationId xmlns:a16="http://schemas.microsoft.com/office/drawing/2014/main" id="{768D1FDF-CC89-4F85-AAC2-4D99DFBEC1F7}"/>
                </a:ext>
              </a:extLst>
            </p:cNvPr>
            <p:cNvPicPr>
              <a:picLocks noChangeAspect="1"/>
            </p:cNvPicPr>
            <p:nvPr/>
          </p:nvPicPr>
          <p:blipFill rotWithShape="1">
            <a:blip r:embed="rId9" cstate="screen">
              <a:extLst>
                <a:ext uri="{28A0092B-C50C-407E-A947-70E740481C1C}">
                  <a14:useLocalDpi xmlns:a14="http://schemas.microsoft.com/office/drawing/2010/main"/>
                </a:ext>
              </a:extLst>
            </a:blip>
            <a:srcRect/>
            <a:stretch/>
          </p:blipFill>
          <p:spPr>
            <a:xfrm>
              <a:off x="4891569" y="4491512"/>
              <a:ext cx="310070" cy="257963"/>
            </a:xfrm>
            <a:prstGeom prst="rect">
              <a:avLst/>
            </a:prstGeom>
            <a:grpFill/>
          </p:spPr>
        </p:pic>
        <p:pic>
          <p:nvPicPr>
            <p:cNvPr id="65" name="Picture 64">
              <a:extLst>
                <a:ext uri="{FF2B5EF4-FFF2-40B4-BE49-F238E27FC236}">
                  <a16:creationId xmlns:a16="http://schemas.microsoft.com/office/drawing/2014/main" id="{8A155104-9525-412C-BD33-F15C820FCB4B}"/>
                </a:ext>
              </a:extLst>
            </p:cNvPr>
            <p:cNvPicPr>
              <a:picLocks noChangeAspect="1"/>
            </p:cNvPicPr>
            <p:nvPr/>
          </p:nvPicPr>
          <p:blipFill>
            <a:blip r:embed="rId11">
              <a:lum bright="100000"/>
            </a:blip>
            <a:stretch>
              <a:fillRect/>
            </a:stretch>
          </p:blipFill>
          <p:spPr>
            <a:xfrm>
              <a:off x="5418044" y="4551048"/>
              <a:ext cx="233023" cy="194376"/>
            </a:xfrm>
            <a:prstGeom prst="rect">
              <a:avLst/>
            </a:prstGeom>
            <a:grpFill/>
          </p:spPr>
        </p:pic>
        <p:pic>
          <p:nvPicPr>
            <p:cNvPr id="66" name="Picture 65">
              <a:extLst>
                <a:ext uri="{FF2B5EF4-FFF2-40B4-BE49-F238E27FC236}">
                  <a16:creationId xmlns:a16="http://schemas.microsoft.com/office/drawing/2014/main" id="{501835F8-D37B-49D5-AD9D-FE92FFF44C59}"/>
                </a:ext>
              </a:extLst>
            </p:cNvPr>
            <p:cNvPicPr>
              <a:picLocks noChangeAspect="1"/>
            </p:cNvPicPr>
            <p:nvPr/>
          </p:nvPicPr>
          <p:blipFill>
            <a:blip r:embed="rId11">
              <a:lum bright="100000"/>
            </a:blip>
            <a:stretch>
              <a:fillRect/>
            </a:stretch>
          </p:blipFill>
          <p:spPr>
            <a:xfrm>
              <a:off x="6862791" y="4541598"/>
              <a:ext cx="233023" cy="194376"/>
            </a:xfrm>
            <a:prstGeom prst="rect">
              <a:avLst/>
            </a:prstGeom>
            <a:grpFill/>
          </p:spPr>
        </p:pic>
        <p:pic>
          <p:nvPicPr>
            <p:cNvPr id="67" name="Picture 66">
              <a:extLst>
                <a:ext uri="{FF2B5EF4-FFF2-40B4-BE49-F238E27FC236}">
                  <a16:creationId xmlns:a16="http://schemas.microsoft.com/office/drawing/2014/main" id="{D9479A4C-EA71-4EBE-BC9E-38B1E366F1F7}"/>
                </a:ext>
              </a:extLst>
            </p:cNvPr>
            <p:cNvPicPr>
              <a:picLocks noChangeAspect="1"/>
            </p:cNvPicPr>
            <p:nvPr/>
          </p:nvPicPr>
          <p:blipFill>
            <a:blip r:embed="rId11">
              <a:lum bright="100000"/>
            </a:blip>
            <a:stretch>
              <a:fillRect/>
            </a:stretch>
          </p:blipFill>
          <p:spPr>
            <a:xfrm>
              <a:off x="5868756" y="4561633"/>
              <a:ext cx="233023" cy="194376"/>
            </a:xfrm>
            <a:prstGeom prst="rect">
              <a:avLst/>
            </a:prstGeom>
            <a:grpFill/>
          </p:spPr>
        </p:pic>
        <p:pic>
          <p:nvPicPr>
            <p:cNvPr id="68" name="Picture 67">
              <a:extLst>
                <a:ext uri="{FF2B5EF4-FFF2-40B4-BE49-F238E27FC236}">
                  <a16:creationId xmlns:a16="http://schemas.microsoft.com/office/drawing/2014/main" id="{FF189571-7162-4227-946A-8084CC08EA66}"/>
                </a:ext>
              </a:extLst>
            </p:cNvPr>
            <p:cNvPicPr>
              <a:picLocks noChangeAspect="1"/>
            </p:cNvPicPr>
            <p:nvPr/>
          </p:nvPicPr>
          <p:blipFill>
            <a:blip r:embed="rId11">
              <a:lum bright="100000"/>
            </a:blip>
            <a:stretch>
              <a:fillRect/>
            </a:stretch>
          </p:blipFill>
          <p:spPr>
            <a:xfrm>
              <a:off x="6364861" y="4563518"/>
              <a:ext cx="233023" cy="194376"/>
            </a:xfrm>
            <a:prstGeom prst="rect">
              <a:avLst/>
            </a:prstGeom>
            <a:grpFill/>
          </p:spPr>
        </p:pic>
        <p:sp>
          <p:nvSpPr>
            <p:cNvPr id="69" name="Text Placeholder 2">
              <a:extLst>
                <a:ext uri="{FF2B5EF4-FFF2-40B4-BE49-F238E27FC236}">
                  <a16:creationId xmlns:a16="http://schemas.microsoft.com/office/drawing/2014/main" id="{3E108E85-8574-4A88-B0FC-44D1222A4851}"/>
                </a:ext>
              </a:extLst>
            </p:cNvPr>
            <p:cNvSpPr txBox="1">
              <a:spLocks/>
            </p:cNvSpPr>
            <p:nvPr/>
          </p:nvSpPr>
          <p:spPr>
            <a:xfrm>
              <a:off x="6847723" y="4347173"/>
              <a:ext cx="366463" cy="137160"/>
            </a:xfrm>
            <a:prstGeom prst="rect">
              <a:avLst/>
            </a:prstGeom>
            <a:grpFill/>
          </p:spPr>
          <p:txBody>
            <a:bodyPr vert="horz" lIns="0" tIns="0" rIns="0" bIns="0" rtlCol="0">
              <a:noAutofit/>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71452"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342905" indent="-173736" algn="l" rtl="0" eaLnBrk="1" fontAlgn="base" hangingPunct="1">
                <a:lnSpc>
                  <a:spcPct val="100000"/>
                </a:lnSpc>
                <a:spcBef>
                  <a:spcPts val="1100"/>
                </a:spcBef>
                <a:spcAft>
                  <a:spcPct val="0"/>
                </a:spcAft>
                <a:buClr>
                  <a:schemeClr val="bg1"/>
                </a:buClr>
                <a:buSzPct val="100000"/>
                <a:buFont typeface="IBM Plex Sans"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628658" indent="-173736" algn="l" rtl="0" eaLnBrk="1" fontAlgn="base" hangingPunct="1">
                <a:lnSpc>
                  <a:spcPct val="100000"/>
                </a:lnSpc>
                <a:spcBef>
                  <a:spcPts val="1100"/>
                </a:spcBef>
                <a:spcAft>
                  <a:spcPct val="0"/>
                </a:spcAft>
                <a:buClr>
                  <a:schemeClr val="bg1"/>
                </a:buClr>
                <a:buSzPct val="100000"/>
                <a:buFont typeface="IBM Plex Sans"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00000"/>
                </a:lnSpc>
                <a:spcBef>
                  <a:spcPts val="1100"/>
                </a:spcBef>
                <a:spcAft>
                  <a:spcPct val="0"/>
                </a:spcAft>
                <a:buClr>
                  <a:schemeClr val="bg1"/>
                </a:buClr>
                <a:buFont typeface="IBM Plex Sans"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IBM Plex Sans"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IBM Plex Sans"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IBM Plex Sans"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IBM Plex Sans" charset="0"/>
                </a:defRPr>
              </a:lvl9pPr>
            </a:lstStyle>
            <a:p>
              <a:pPr marL="0" lvl="1" indent="0" defTabSz="2435778">
                <a:spcBef>
                  <a:spcPts val="2932"/>
                </a:spcBef>
                <a:buClr>
                  <a:srgbClr val="FFFFFF"/>
                </a:buClr>
                <a:buNone/>
                <a:defRPr/>
              </a:pPr>
              <a:r>
                <a:rPr lang="en-US" sz="1498" kern="0" dirty="0">
                  <a:solidFill>
                    <a:srgbClr val="FFFFFF"/>
                  </a:solidFill>
                  <a:latin typeface="Arial" panose="020B0604020202020204" pitchFamily="34" charset="0"/>
                  <a:cs typeface="Arial" panose="020B0604020202020204" pitchFamily="34" charset="0"/>
                </a:rPr>
                <a:t>VMware</a:t>
              </a:r>
            </a:p>
          </p:txBody>
        </p:sp>
      </p:grpSp>
      <p:grpSp>
        <p:nvGrpSpPr>
          <p:cNvPr id="70" name="Group 69">
            <a:extLst>
              <a:ext uri="{FF2B5EF4-FFF2-40B4-BE49-F238E27FC236}">
                <a16:creationId xmlns:a16="http://schemas.microsoft.com/office/drawing/2014/main" id="{304D478B-8F7D-4571-955E-DC14D2E0ECBE}"/>
              </a:ext>
            </a:extLst>
          </p:cNvPr>
          <p:cNvGrpSpPr/>
          <p:nvPr/>
        </p:nvGrpSpPr>
        <p:grpSpPr>
          <a:xfrm>
            <a:off x="1996133" y="6247506"/>
            <a:ext cx="15824242" cy="2229148"/>
            <a:chOff x="1324752" y="4162505"/>
            <a:chExt cx="10559263" cy="1487475"/>
          </a:xfrm>
        </p:grpSpPr>
        <p:sp>
          <p:nvSpPr>
            <p:cNvPr id="71" name="Rectangle 70">
              <a:extLst>
                <a:ext uri="{FF2B5EF4-FFF2-40B4-BE49-F238E27FC236}">
                  <a16:creationId xmlns:a16="http://schemas.microsoft.com/office/drawing/2014/main" id="{A85D092C-16EC-4B7F-ACB8-D357A07E3787}"/>
                </a:ext>
              </a:extLst>
            </p:cNvPr>
            <p:cNvSpPr/>
            <p:nvPr/>
          </p:nvSpPr>
          <p:spPr bwMode="auto">
            <a:xfrm>
              <a:off x="1332618" y="5201842"/>
              <a:ext cx="10551397" cy="448138"/>
            </a:xfrm>
            <a:prstGeom prst="rect">
              <a:avLst/>
            </a:prstGeom>
            <a:solidFill>
              <a:srgbClr val="DA1E29"/>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pic>
          <p:nvPicPr>
            <p:cNvPr id="72" name="Graphic 40">
              <a:extLst>
                <a:ext uri="{FF2B5EF4-FFF2-40B4-BE49-F238E27FC236}">
                  <a16:creationId xmlns:a16="http://schemas.microsoft.com/office/drawing/2014/main" id="{FC3BD061-8D67-4CF3-BA4B-DC27E0B3D8A5}"/>
                </a:ext>
              </a:extLst>
            </p:cNvPr>
            <p:cNvPicPr>
              <a:picLocks noChangeAspect="1"/>
            </p:cNvPicPr>
            <p:nvPr/>
          </p:nvPicPr>
          <p:blipFill>
            <a:blip r:embed="rId12" cstate="screen">
              <a:extLst>
                <a:ext uri="{28A0092B-C50C-407E-A947-70E740481C1C}">
                  <a14:useLocalDpi xmlns:a14="http://schemas.microsoft.com/office/drawing/2010/main"/>
                </a:ext>
                <a:ext uri="{96DAC541-7B7A-43D3-8B79-37D633B846F1}">
                  <asvg:svgBlip xmlns:asvg="http://schemas.microsoft.com/office/drawing/2016/SVG/main" r:embed="rId13"/>
                </a:ext>
              </a:extLst>
            </a:blip>
            <a:stretch>
              <a:fillRect/>
            </a:stretch>
          </p:blipFill>
          <p:spPr>
            <a:xfrm>
              <a:off x="6189417" y="5292719"/>
              <a:ext cx="837797" cy="283946"/>
            </a:xfrm>
            <a:prstGeom prst="rect">
              <a:avLst/>
            </a:prstGeom>
          </p:spPr>
        </p:pic>
        <p:sp>
          <p:nvSpPr>
            <p:cNvPr id="73" name="Rectangle 72">
              <a:extLst>
                <a:ext uri="{FF2B5EF4-FFF2-40B4-BE49-F238E27FC236}">
                  <a16:creationId xmlns:a16="http://schemas.microsoft.com/office/drawing/2014/main" id="{4D957E86-D6D9-409C-BC7F-098BEF41D81A}"/>
                </a:ext>
              </a:extLst>
            </p:cNvPr>
            <p:cNvSpPr/>
            <p:nvPr/>
          </p:nvSpPr>
          <p:spPr bwMode="auto">
            <a:xfrm>
              <a:off x="1332618" y="5003948"/>
              <a:ext cx="10540732" cy="235979"/>
            </a:xfrm>
            <a:prstGeom prst="rect">
              <a:avLst/>
            </a:prstGeom>
            <a:solidFill>
              <a:srgbClr val="001D6B"/>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grpSp>
          <p:nvGrpSpPr>
            <p:cNvPr id="74" name="Group 73">
              <a:extLst>
                <a:ext uri="{FF2B5EF4-FFF2-40B4-BE49-F238E27FC236}">
                  <a16:creationId xmlns:a16="http://schemas.microsoft.com/office/drawing/2014/main" id="{85086EE1-3202-4CED-A196-8B6386E06B8C}"/>
                </a:ext>
              </a:extLst>
            </p:cNvPr>
            <p:cNvGrpSpPr/>
            <p:nvPr/>
          </p:nvGrpSpPr>
          <p:grpSpPr>
            <a:xfrm>
              <a:off x="1324752" y="4162505"/>
              <a:ext cx="10559263" cy="1012110"/>
              <a:chOff x="1324752" y="3030745"/>
              <a:chExt cx="10559263" cy="799679"/>
            </a:xfrm>
          </p:grpSpPr>
          <p:sp>
            <p:nvSpPr>
              <p:cNvPr id="75" name="Rectangle 74">
                <a:extLst>
                  <a:ext uri="{FF2B5EF4-FFF2-40B4-BE49-F238E27FC236}">
                    <a16:creationId xmlns:a16="http://schemas.microsoft.com/office/drawing/2014/main" id="{8FC85923-1B69-4503-B595-8B84B55C606D}"/>
                  </a:ext>
                </a:extLst>
              </p:cNvPr>
              <p:cNvSpPr/>
              <p:nvPr/>
            </p:nvSpPr>
            <p:spPr bwMode="auto">
              <a:xfrm>
                <a:off x="1332618" y="3030745"/>
                <a:ext cx="10551397" cy="684334"/>
              </a:xfrm>
              <a:prstGeom prst="rect">
                <a:avLst/>
              </a:prstGeom>
              <a:gradFill>
                <a:gsLst>
                  <a:gs pos="5000">
                    <a:srgbClr val="0062FF"/>
                  </a:gs>
                  <a:gs pos="33000">
                    <a:srgbClr val="054ADA"/>
                  </a:gs>
                  <a:gs pos="89000">
                    <a:srgbClr val="001D6B"/>
                  </a:gs>
                </a:gsLst>
                <a:lin ang="5400000" scaled="1"/>
              </a:gra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53950" tIns="53950" rIns="53950" bIns="53950" numCol="1" rtlCol="0" anchor="t" anchorCtr="0" compatLnSpc="1">
                <a:prstTxWarp prst="textNoShape">
                  <a:avLst/>
                </a:prstTxWarp>
              </a:bodyPr>
              <a:lstStyle/>
              <a:p>
                <a:pPr defTabSz="1027946"/>
                <a:endParaRPr lang="en-US" sz="2098" dirty="0">
                  <a:solidFill>
                    <a:srgbClr val="000000"/>
                  </a:solidFill>
                  <a:latin typeface="Arial" panose="020B0604020202020204" pitchFamily="34" charset="0"/>
                  <a:ea typeface="IBM Plex Sans" charset="0"/>
                  <a:cs typeface="Arial" panose="020B0604020202020204" pitchFamily="34" charset="0"/>
                </a:endParaRPr>
              </a:p>
            </p:txBody>
          </p:sp>
          <p:sp>
            <p:nvSpPr>
              <p:cNvPr id="76" name="Title">
                <a:extLst>
                  <a:ext uri="{FF2B5EF4-FFF2-40B4-BE49-F238E27FC236}">
                    <a16:creationId xmlns:a16="http://schemas.microsoft.com/office/drawing/2014/main" id="{439ACC87-20A6-44B5-B55E-084F62DE2D5D}"/>
                  </a:ext>
                </a:extLst>
              </p:cNvPr>
              <p:cNvSpPr txBox="1">
                <a:spLocks/>
              </p:cNvSpPr>
              <p:nvPr/>
            </p:nvSpPr>
            <p:spPr>
              <a:xfrm>
                <a:off x="1324752" y="3034149"/>
                <a:ext cx="10559261" cy="309993"/>
              </a:xfrm>
              <a:prstGeom prst="rect">
                <a:avLst/>
              </a:prstGeom>
            </p:spPr>
            <p:txBody>
              <a:bodyPr vert="horz" lIns="0" tIns="0" rIns="0" bIns="0" rtlCol="0" anchor="ctr">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algn="ctr" defTabSz="912550" fontAlgn="auto">
                  <a:lnSpc>
                    <a:spcPct val="100000"/>
                  </a:lnSpc>
                  <a:spcBef>
                    <a:spcPts val="0"/>
                  </a:spcBef>
                  <a:spcAft>
                    <a:spcPts val="1198"/>
                  </a:spcAft>
                  <a:defRPr/>
                </a:pPr>
                <a:r>
                  <a:rPr lang="en-US" sz="1574" b="1" kern="0" dirty="0">
                    <a:solidFill>
                      <a:srgbClr val="FFFFFF"/>
                    </a:solidFill>
                    <a:latin typeface="Arial" panose="020B0604020202020204" pitchFamily="34" charset="0"/>
                    <a:cs typeface="Arial" panose="020B0604020202020204" pitchFamily="34" charset="0"/>
                  </a:rPr>
                  <a:t>IBM Automation foundation</a:t>
                </a:r>
              </a:p>
            </p:txBody>
          </p:sp>
          <p:sp>
            <p:nvSpPr>
              <p:cNvPr id="77" name="Title">
                <a:extLst>
                  <a:ext uri="{FF2B5EF4-FFF2-40B4-BE49-F238E27FC236}">
                    <a16:creationId xmlns:a16="http://schemas.microsoft.com/office/drawing/2014/main" id="{F4313F71-DBEC-4B78-A560-0F774800E2E7}"/>
                  </a:ext>
                </a:extLst>
              </p:cNvPr>
              <p:cNvSpPr txBox="1">
                <a:spLocks/>
              </p:cNvSpPr>
              <p:nvPr/>
            </p:nvSpPr>
            <p:spPr>
              <a:xfrm>
                <a:off x="1577126" y="3424518"/>
                <a:ext cx="1153279" cy="386595"/>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Robotic Process Automation</a:t>
                </a:r>
              </a:p>
            </p:txBody>
          </p:sp>
          <p:sp>
            <p:nvSpPr>
              <p:cNvPr id="78" name="Title">
                <a:extLst>
                  <a:ext uri="{FF2B5EF4-FFF2-40B4-BE49-F238E27FC236}">
                    <a16:creationId xmlns:a16="http://schemas.microsoft.com/office/drawing/2014/main" id="{FC2C23D8-DCB4-4C90-B034-8E3A0022D33E}"/>
                  </a:ext>
                </a:extLst>
              </p:cNvPr>
              <p:cNvSpPr txBox="1">
                <a:spLocks/>
              </p:cNvSpPr>
              <p:nvPr/>
            </p:nvSpPr>
            <p:spPr>
              <a:xfrm>
                <a:off x="6041891" y="3422794"/>
                <a:ext cx="1152975" cy="22296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Event detection</a:t>
                </a:r>
              </a:p>
            </p:txBody>
          </p:sp>
          <p:sp>
            <p:nvSpPr>
              <p:cNvPr id="79" name="Title">
                <a:extLst>
                  <a:ext uri="{FF2B5EF4-FFF2-40B4-BE49-F238E27FC236}">
                    <a16:creationId xmlns:a16="http://schemas.microsoft.com/office/drawing/2014/main" id="{F5CC248A-0332-429D-B8EA-D77B48C2DB30}"/>
                  </a:ext>
                </a:extLst>
              </p:cNvPr>
              <p:cNvSpPr txBox="1">
                <a:spLocks/>
              </p:cNvSpPr>
              <p:nvPr/>
            </p:nvSpPr>
            <p:spPr>
              <a:xfrm>
                <a:off x="9079656" y="3451157"/>
                <a:ext cx="1131473" cy="379267"/>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3</a:t>
                </a:r>
                <a:r>
                  <a:rPr lang="en-US" sz="1498" kern="0" baseline="30000" dirty="0">
                    <a:solidFill>
                      <a:srgbClr val="FFFFFF"/>
                    </a:solidFill>
                    <a:latin typeface="Arial" panose="020B0604020202020204" pitchFamily="34" charset="0"/>
                    <a:cs typeface="Arial" panose="020B0604020202020204" pitchFamily="34" charset="0"/>
                  </a:rPr>
                  <a:t>rd</a:t>
                </a:r>
                <a:r>
                  <a:rPr lang="en-US" sz="1498" kern="0" dirty="0">
                    <a:solidFill>
                      <a:srgbClr val="FFFFFF"/>
                    </a:solidFill>
                    <a:latin typeface="Arial" panose="020B0604020202020204" pitchFamily="34" charset="0"/>
                    <a:cs typeface="Arial" panose="020B0604020202020204" pitchFamily="34" charset="0"/>
                  </a:rPr>
                  <a:t> Party</a:t>
                </a:r>
                <a:br>
                  <a:rPr lang="en-US" sz="1498" kern="0" dirty="0">
                    <a:solidFill>
                      <a:srgbClr val="FFFFFF"/>
                    </a:solidFill>
                    <a:latin typeface="Arial" panose="020B0604020202020204" pitchFamily="34" charset="0"/>
                    <a:cs typeface="Arial" panose="020B0604020202020204" pitchFamily="34" charset="0"/>
                  </a:rPr>
                </a:br>
                <a:r>
                  <a:rPr lang="en-US" sz="1498" kern="0" dirty="0">
                    <a:solidFill>
                      <a:srgbClr val="FFFFFF"/>
                    </a:solidFill>
                    <a:latin typeface="Arial" panose="020B0604020202020204" pitchFamily="34" charset="0"/>
                    <a:cs typeface="Arial" panose="020B0604020202020204" pitchFamily="34" charset="0"/>
                  </a:rPr>
                  <a:t> integrations</a:t>
                </a:r>
              </a:p>
            </p:txBody>
          </p:sp>
          <p:sp>
            <p:nvSpPr>
              <p:cNvPr id="80" name="Title">
                <a:extLst>
                  <a:ext uri="{FF2B5EF4-FFF2-40B4-BE49-F238E27FC236}">
                    <a16:creationId xmlns:a16="http://schemas.microsoft.com/office/drawing/2014/main" id="{7AF17F40-2094-4191-B5C3-6012410EC321}"/>
                  </a:ext>
                </a:extLst>
              </p:cNvPr>
              <p:cNvSpPr txBox="1">
                <a:spLocks/>
              </p:cNvSpPr>
              <p:nvPr/>
            </p:nvSpPr>
            <p:spPr>
              <a:xfrm>
                <a:off x="3030747" y="3424518"/>
                <a:ext cx="1292007" cy="386595"/>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Natural language interactions</a:t>
                </a:r>
              </a:p>
            </p:txBody>
          </p:sp>
          <p:sp>
            <p:nvSpPr>
              <p:cNvPr id="81" name="Title">
                <a:extLst>
                  <a:ext uri="{FF2B5EF4-FFF2-40B4-BE49-F238E27FC236}">
                    <a16:creationId xmlns:a16="http://schemas.microsoft.com/office/drawing/2014/main" id="{A8EB917B-818C-45EE-8250-005EBD60C57F}"/>
                  </a:ext>
                </a:extLst>
              </p:cNvPr>
              <p:cNvSpPr txBox="1">
                <a:spLocks/>
              </p:cNvSpPr>
              <p:nvPr/>
            </p:nvSpPr>
            <p:spPr>
              <a:xfrm>
                <a:off x="7478376" y="3422794"/>
                <a:ext cx="1342076" cy="232814"/>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Machine learning</a:t>
                </a:r>
              </a:p>
            </p:txBody>
          </p:sp>
          <p:sp>
            <p:nvSpPr>
              <p:cNvPr id="82" name="Title">
                <a:extLst>
                  <a:ext uri="{FF2B5EF4-FFF2-40B4-BE49-F238E27FC236}">
                    <a16:creationId xmlns:a16="http://schemas.microsoft.com/office/drawing/2014/main" id="{A02ED151-1174-490C-B1DE-5D1172467F15}"/>
                  </a:ext>
                </a:extLst>
              </p:cNvPr>
              <p:cNvSpPr txBox="1">
                <a:spLocks/>
              </p:cNvSpPr>
              <p:nvPr/>
            </p:nvSpPr>
            <p:spPr>
              <a:xfrm>
                <a:off x="10198953" y="3451157"/>
                <a:ext cx="1472184" cy="336781"/>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Operational models</a:t>
                </a:r>
              </a:p>
            </p:txBody>
          </p:sp>
          <p:sp>
            <p:nvSpPr>
              <p:cNvPr id="83" name="Title">
                <a:extLst>
                  <a:ext uri="{FF2B5EF4-FFF2-40B4-BE49-F238E27FC236}">
                    <a16:creationId xmlns:a16="http://schemas.microsoft.com/office/drawing/2014/main" id="{353C5DA2-F619-40D5-8F64-0AFDE36A4D75}"/>
                  </a:ext>
                </a:extLst>
              </p:cNvPr>
              <p:cNvSpPr txBox="1">
                <a:spLocks/>
              </p:cNvSpPr>
              <p:nvPr/>
            </p:nvSpPr>
            <p:spPr>
              <a:xfrm>
                <a:off x="4539909" y="3422794"/>
                <a:ext cx="1237438" cy="374451"/>
              </a:xfrm>
              <a:prstGeom prst="rect">
                <a:avLst/>
              </a:prstGeom>
            </p:spPr>
            <p:txBody>
              <a:bodyPr vert="horz" lIns="0" tIns="0" rIns="0" bIns="0" rtlCol="0" anchor="t">
                <a:noAutofit/>
              </a:bodyPr>
              <a:lstStyle>
                <a:lvl1pPr algn="l" rtl="0" eaLnBrk="1" fontAlgn="base" hangingPunct="1">
                  <a:lnSpc>
                    <a:spcPct val="90000"/>
                  </a:lnSpc>
                  <a:spcBef>
                    <a:spcPct val="0"/>
                  </a:spcBef>
                  <a:spcAft>
                    <a:spcPct val="0"/>
                  </a:spcAft>
                  <a:defRPr sz="4800" b="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algn="l" rtl="0" eaLnBrk="1" fontAlgn="base" hangingPunct="1">
                  <a:lnSpc>
                    <a:spcPct val="90000"/>
                  </a:lnSpc>
                  <a:spcBef>
                    <a:spcPct val="0"/>
                  </a:spcBef>
                  <a:spcAft>
                    <a:spcPct val="0"/>
                  </a:spcAft>
                  <a:defRPr sz="4440">
                    <a:solidFill>
                      <a:srgbClr val="191919"/>
                    </a:solidFill>
                    <a:latin typeface="HelvNeue Light for IBM" pitchFamily="34" charset="0"/>
                  </a:defRPr>
                </a:lvl2pPr>
                <a:lvl3pPr algn="l" rtl="0" eaLnBrk="1" fontAlgn="base" hangingPunct="1">
                  <a:lnSpc>
                    <a:spcPct val="90000"/>
                  </a:lnSpc>
                  <a:spcBef>
                    <a:spcPct val="0"/>
                  </a:spcBef>
                  <a:spcAft>
                    <a:spcPct val="0"/>
                  </a:spcAft>
                  <a:defRPr sz="4440">
                    <a:solidFill>
                      <a:srgbClr val="191919"/>
                    </a:solidFill>
                    <a:latin typeface="HelvNeue Light for IBM" pitchFamily="34" charset="0"/>
                  </a:defRPr>
                </a:lvl3pPr>
                <a:lvl4pPr algn="l" rtl="0" eaLnBrk="1" fontAlgn="base" hangingPunct="1">
                  <a:lnSpc>
                    <a:spcPct val="90000"/>
                  </a:lnSpc>
                  <a:spcBef>
                    <a:spcPct val="0"/>
                  </a:spcBef>
                  <a:spcAft>
                    <a:spcPct val="0"/>
                  </a:spcAft>
                  <a:defRPr sz="4440">
                    <a:solidFill>
                      <a:srgbClr val="191919"/>
                    </a:solidFill>
                    <a:latin typeface="HelvNeue Light for IBM" pitchFamily="34" charset="0"/>
                  </a:defRPr>
                </a:lvl4pPr>
                <a:lvl5pPr algn="l" rtl="0" eaLnBrk="1" fontAlgn="base" hangingPunct="1">
                  <a:lnSpc>
                    <a:spcPct val="90000"/>
                  </a:lnSpc>
                  <a:spcBef>
                    <a:spcPct val="0"/>
                  </a:spcBef>
                  <a:spcAft>
                    <a:spcPct val="0"/>
                  </a:spcAft>
                  <a:defRPr sz="4440">
                    <a:solidFill>
                      <a:srgbClr val="191919"/>
                    </a:solidFill>
                    <a:latin typeface="HelvNeue Light for IBM" pitchFamily="34" charset="0"/>
                  </a:defRPr>
                </a:lvl5pPr>
                <a:lvl6pPr marL="725136" algn="l" rtl="0" eaLnBrk="1" fontAlgn="base" hangingPunct="1">
                  <a:lnSpc>
                    <a:spcPct val="90000"/>
                  </a:lnSpc>
                  <a:spcBef>
                    <a:spcPct val="0"/>
                  </a:spcBef>
                  <a:spcAft>
                    <a:spcPct val="0"/>
                  </a:spcAft>
                  <a:defRPr sz="4440">
                    <a:solidFill>
                      <a:srgbClr val="191919"/>
                    </a:solidFill>
                    <a:latin typeface="HelvNeue Light for IBM" pitchFamily="34" charset="0"/>
                  </a:defRPr>
                </a:lvl6pPr>
                <a:lvl7pPr marL="1450278" algn="l" rtl="0" eaLnBrk="1" fontAlgn="base" hangingPunct="1">
                  <a:lnSpc>
                    <a:spcPct val="90000"/>
                  </a:lnSpc>
                  <a:spcBef>
                    <a:spcPct val="0"/>
                  </a:spcBef>
                  <a:spcAft>
                    <a:spcPct val="0"/>
                  </a:spcAft>
                  <a:defRPr sz="4440">
                    <a:solidFill>
                      <a:srgbClr val="191919"/>
                    </a:solidFill>
                    <a:latin typeface="HelvNeue Light for IBM" pitchFamily="34" charset="0"/>
                  </a:defRPr>
                </a:lvl7pPr>
                <a:lvl8pPr marL="2175414" algn="l" rtl="0" eaLnBrk="1" fontAlgn="base" hangingPunct="1">
                  <a:lnSpc>
                    <a:spcPct val="90000"/>
                  </a:lnSpc>
                  <a:spcBef>
                    <a:spcPct val="0"/>
                  </a:spcBef>
                  <a:spcAft>
                    <a:spcPct val="0"/>
                  </a:spcAft>
                  <a:defRPr sz="4440">
                    <a:solidFill>
                      <a:srgbClr val="191919"/>
                    </a:solidFill>
                    <a:latin typeface="HelvNeue Light for IBM" pitchFamily="34" charset="0"/>
                  </a:defRPr>
                </a:lvl8pPr>
                <a:lvl9pPr marL="2900552" algn="l" rtl="0" eaLnBrk="1" fontAlgn="base" hangingPunct="1">
                  <a:lnSpc>
                    <a:spcPct val="90000"/>
                  </a:lnSpc>
                  <a:spcBef>
                    <a:spcPct val="0"/>
                  </a:spcBef>
                  <a:spcAft>
                    <a:spcPct val="0"/>
                  </a:spcAft>
                  <a:defRPr sz="4440">
                    <a:solidFill>
                      <a:srgbClr val="191919"/>
                    </a:solidFill>
                    <a:latin typeface="HelvNeue Light for IBM" pitchFamily="34" charset="0"/>
                  </a:defRPr>
                </a:lvl9pPr>
              </a:lstStyle>
              <a:p>
                <a:pPr marL="191832" indent="-191832" defTabSz="912550" fontAlgn="auto">
                  <a:lnSpc>
                    <a:spcPct val="100000"/>
                  </a:lnSpc>
                  <a:spcBef>
                    <a:spcPts val="0"/>
                  </a:spcBef>
                  <a:spcAft>
                    <a:spcPts val="1048"/>
                  </a:spcAft>
                  <a:buFont typeface="Monaco" pitchFamily="2" charset="77"/>
                  <a:buChar char="⎻"/>
                  <a:defRPr/>
                </a:pPr>
                <a:r>
                  <a:rPr lang="en-US" sz="1498" kern="0" dirty="0">
                    <a:solidFill>
                      <a:srgbClr val="FFFFFF"/>
                    </a:solidFill>
                    <a:latin typeface="Arial" panose="020B0604020202020204" pitchFamily="34" charset="0"/>
                    <a:cs typeface="Arial" panose="020B0604020202020204" pitchFamily="34" charset="0"/>
                  </a:rPr>
                  <a:t>Process and task mining</a:t>
                </a:r>
              </a:p>
            </p:txBody>
          </p:sp>
        </p:grpSp>
      </p:grpSp>
      <p:sp>
        <p:nvSpPr>
          <p:cNvPr id="84" name="Title">
            <a:extLst>
              <a:ext uri="{FF2B5EF4-FFF2-40B4-BE49-F238E27FC236}">
                <a16:creationId xmlns:a16="http://schemas.microsoft.com/office/drawing/2014/main" id="{91BDFEAF-D9DB-4EF2-9633-BCEB285164D6}"/>
              </a:ext>
            </a:extLst>
          </p:cNvPr>
          <p:cNvSpPr txBox="1">
            <a:spLocks/>
          </p:cNvSpPr>
          <p:nvPr/>
        </p:nvSpPr>
        <p:spPr>
          <a:xfrm>
            <a:off x="349605" y="238228"/>
            <a:ext cx="12929602" cy="1609344"/>
          </a:xfrm>
          <a:prstGeom prst="rect">
            <a:avLst/>
          </a:prstGeom>
        </p:spPr>
        <p:txBody>
          <a:bodyPr/>
          <a:lstStyle>
            <a:lvl1pPr algn="l" rtl="0" eaLnBrk="1" fontAlgn="base" hangingPunct="1">
              <a:lnSpc>
                <a:spcPct val="90000"/>
              </a:lnSpc>
              <a:spcBef>
                <a:spcPct val="0"/>
              </a:spcBef>
              <a:spcAft>
                <a:spcPct val="0"/>
              </a:spcAft>
              <a:defRPr sz="2400" b="0" i="0">
                <a:solidFill>
                  <a:schemeClr val="tx1"/>
                </a:solidFill>
                <a:latin typeface="+mj-lt"/>
                <a:ea typeface="Arial" panose="020B0604020202020204" pitchFamily="34" charset="0"/>
                <a:cs typeface="Arial" panose="020B0604020202020204" pitchFamily="34" charset="0"/>
              </a:defRPr>
            </a:lvl1pPr>
            <a:lvl2pPr algn="l" rtl="0" eaLnBrk="1" fontAlgn="base" hangingPunct="1">
              <a:lnSpc>
                <a:spcPct val="90000"/>
              </a:lnSpc>
              <a:spcBef>
                <a:spcPct val="0"/>
              </a:spcBef>
              <a:spcAft>
                <a:spcPct val="0"/>
              </a:spcAft>
              <a:defRPr sz="2220">
                <a:solidFill>
                  <a:srgbClr val="191919"/>
                </a:solidFill>
                <a:latin typeface="IBM Plex Sans" pitchFamily="34" charset="0"/>
              </a:defRPr>
            </a:lvl2pPr>
            <a:lvl3pPr algn="l" rtl="0" eaLnBrk="1" fontAlgn="base" hangingPunct="1">
              <a:lnSpc>
                <a:spcPct val="90000"/>
              </a:lnSpc>
              <a:spcBef>
                <a:spcPct val="0"/>
              </a:spcBef>
              <a:spcAft>
                <a:spcPct val="0"/>
              </a:spcAft>
              <a:defRPr sz="2220">
                <a:solidFill>
                  <a:srgbClr val="191919"/>
                </a:solidFill>
                <a:latin typeface="IBM Plex Sans" pitchFamily="34" charset="0"/>
              </a:defRPr>
            </a:lvl3pPr>
            <a:lvl4pPr algn="l" rtl="0" eaLnBrk="1" fontAlgn="base" hangingPunct="1">
              <a:lnSpc>
                <a:spcPct val="90000"/>
              </a:lnSpc>
              <a:spcBef>
                <a:spcPct val="0"/>
              </a:spcBef>
              <a:spcAft>
                <a:spcPct val="0"/>
              </a:spcAft>
              <a:defRPr sz="2220">
                <a:solidFill>
                  <a:srgbClr val="191919"/>
                </a:solidFill>
                <a:latin typeface="IBM Plex Sans" pitchFamily="34" charset="0"/>
              </a:defRPr>
            </a:lvl4pPr>
            <a:lvl5pPr algn="l" rtl="0" eaLnBrk="1" fontAlgn="base" hangingPunct="1">
              <a:lnSpc>
                <a:spcPct val="90000"/>
              </a:lnSpc>
              <a:spcBef>
                <a:spcPct val="0"/>
              </a:spcBef>
              <a:spcAft>
                <a:spcPct val="0"/>
              </a:spcAft>
              <a:defRPr sz="2220">
                <a:solidFill>
                  <a:srgbClr val="191919"/>
                </a:solidFill>
                <a:latin typeface="IBM Plex Sans" pitchFamily="34" charset="0"/>
              </a:defRPr>
            </a:lvl5pPr>
            <a:lvl6pPr marL="362568" algn="l" rtl="0" eaLnBrk="1" fontAlgn="base" hangingPunct="1">
              <a:lnSpc>
                <a:spcPct val="90000"/>
              </a:lnSpc>
              <a:spcBef>
                <a:spcPct val="0"/>
              </a:spcBef>
              <a:spcAft>
                <a:spcPct val="0"/>
              </a:spcAft>
              <a:defRPr sz="2220">
                <a:solidFill>
                  <a:srgbClr val="191919"/>
                </a:solidFill>
                <a:latin typeface="IBM Plex Sans" pitchFamily="34" charset="0"/>
              </a:defRPr>
            </a:lvl6pPr>
            <a:lvl7pPr marL="725139" algn="l" rtl="0" eaLnBrk="1" fontAlgn="base" hangingPunct="1">
              <a:lnSpc>
                <a:spcPct val="90000"/>
              </a:lnSpc>
              <a:spcBef>
                <a:spcPct val="0"/>
              </a:spcBef>
              <a:spcAft>
                <a:spcPct val="0"/>
              </a:spcAft>
              <a:defRPr sz="2220">
                <a:solidFill>
                  <a:srgbClr val="191919"/>
                </a:solidFill>
                <a:latin typeface="IBM Plex Sans" pitchFamily="34" charset="0"/>
              </a:defRPr>
            </a:lvl7pPr>
            <a:lvl8pPr marL="1087707" algn="l" rtl="0" eaLnBrk="1" fontAlgn="base" hangingPunct="1">
              <a:lnSpc>
                <a:spcPct val="90000"/>
              </a:lnSpc>
              <a:spcBef>
                <a:spcPct val="0"/>
              </a:spcBef>
              <a:spcAft>
                <a:spcPct val="0"/>
              </a:spcAft>
              <a:defRPr sz="2220">
                <a:solidFill>
                  <a:srgbClr val="191919"/>
                </a:solidFill>
                <a:latin typeface="IBM Plex Sans" pitchFamily="34" charset="0"/>
              </a:defRPr>
            </a:lvl8pPr>
            <a:lvl9pPr marL="1450276" algn="l" rtl="0" eaLnBrk="1" fontAlgn="base" hangingPunct="1">
              <a:lnSpc>
                <a:spcPct val="90000"/>
              </a:lnSpc>
              <a:spcBef>
                <a:spcPct val="0"/>
              </a:spcBef>
              <a:spcAft>
                <a:spcPct val="0"/>
              </a:spcAft>
              <a:defRPr sz="2220">
                <a:solidFill>
                  <a:srgbClr val="191919"/>
                </a:solidFill>
                <a:latin typeface="IBM Plex Sans" pitchFamily="34" charset="0"/>
              </a:defRPr>
            </a:lvl9pPr>
          </a:lstStyle>
          <a:p>
            <a:pPr defTabSz="1828800"/>
            <a:r>
              <a:rPr lang="en-US" sz="4000" kern="0" dirty="0">
                <a:latin typeface="IBM Plex Sans" panose="020B0503050203000203" pitchFamily="34" charset="0"/>
              </a:rPr>
              <a:t>IBM Cloud Pak for Integration</a:t>
            </a:r>
            <a:br>
              <a:rPr lang="en-US" sz="4000" kern="0" dirty="0">
                <a:latin typeface="IBM Plex Sans" panose="020B0503050203000203" pitchFamily="34" charset="0"/>
              </a:rPr>
            </a:br>
            <a:br>
              <a:rPr lang="en-US" sz="4000" kern="0" dirty="0">
                <a:latin typeface="IBM Plex Sans" panose="020B0503050203000203" pitchFamily="34" charset="0"/>
              </a:rPr>
            </a:br>
            <a:endParaRPr lang="en-US" sz="4000" kern="0" dirty="0">
              <a:latin typeface="IBM Plex Sans" panose="020B0503050203000203" pitchFamily="34" charset="0"/>
            </a:endParaRPr>
          </a:p>
        </p:txBody>
      </p:sp>
      <p:sp>
        <p:nvSpPr>
          <p:cNvPr id="85" name="Rectangle 84">
            <a:extLst>
              <a:ext uri="{FF2B5EF4-FFF2-40B4-BE49-F238E27FC236}">
                <a16:creationId xmlns:a16="http://schemas.microsoft.com/office/drawing/2014/main" id="{68F180B1-C2F9-4195-960B-0A11926D6FEA}"/>
              </a:ext>
            </a:extLst>
          </p:cNvPr>
          <p:cNvSpPr/>
          <p:nvPr/>
        </p:nvSpPr>
        <p:spPr bwMode="auto">
          <a:xfrm>
            <a:off x="5601330" y="2855800"/>
            <a:ext cx="1894116" cy="1861456"/>
          </a:xfrm>
          <a:prstGeom prst="rect">
            <a:avLst/>
          </a:prstGeom>
          <a:noFill/>
          <a:ln w="76200">
            <a:solidFill>
              <a:srgbClr val="FFC000"/>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2000" tIns="72000" rIns="72000" bIns="72000" numCol="1" rtlCol="0" anchor="t" anchorCtr="0" compatLnSpc="1">
            <a:prstTxWarp prst="textNoShape">
              <a:avLst/>
            </a:prstTxWarp>
          </a:bodyPr>
          <a:lstStyle/>
          <a:p>
            <a:pPr defTabSz="1371966"/>
            <a:endParaRPr lang="en-US" sz="2800" dirty="0">
              <a:solidFill>
                <a:schemeClr val="tx1"/>
              </a:solidFill>
              <a:ea typeface="IBM Plex Sans" charset="0"/>
              <a:cs typeface="IBM Plex Sans" charset="0"/>
            </a:endParaRPr>
          </a:p>
        </p:txBody>
      </p:sp>
      <p:sp>
        <p:nvSpPr>
          <p:cNvPr id="86" name="Rectangle 85">
            <a:extLst>
              <a:ext uri="{FF2B5EF4-FFF2-40B4-BE49-F238E27FC236}">
                <a16:creationId xmlns:a16="http://schemas.microsoft.com/office/drawing/2014/main" id="{CE1041F2-050E-9C4B-8D6E-FE54425AEAC9}"/>
              </a:ext>
            </a:extLst>
          </p:cNvPr>
          <p:cNvSpPr/>
          <p:nvPr/>
        </p:nvSpPr>
        <p:spPr bwMode="auto">
          <a:xfrm>
            <a:off x="3518438" y="2860782"/>
            <a:ext cx="1894116" cy="1861456"/>
          </a:xfrm>
          <a:prstGeom prst="rect">
            <a:avLst/>
          </a:prstGeom>
          <a:noFill/>
          <a:ln w="76200">
            <a:solidFill>
              <a:srgbClr val="FFC000"/>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2000" tIns="72000" rIns="72000" bIns="72000" numCol="1" rtlCol="0" anchor="t" anchorCtr="0" compatLnSpc="1">
            <a:prstTxWarp prst="textNoShape">
              <a:avLst/>
            </a:prstTxWarp>
          </a:bodyPr>
          <a:lstStyle/>
          <a:p>
            <a:pPr defTabSz="1371966"/>
            <a:endParaRPr lang="en-US" sz="2800" dirty="0">
              <a:solidFill>
                <a:schemeClr val="tx1"/>
              </a:solidFill>
              <a:ea typeface="IBM Plex Sans" charset="0"/>
              <a:cs typeface="IBM Plex Sans" charset="0"/>
            </a:endParaRPr>
          </a:p>
        </p:txBody>
      </p:sp>
      <p:sp>
        <p:nvSpPr>
          <p:cNvPr id="87" name="Rectangle 86">
            <a:extLst>
              <a:ext uri="{FF2B5EF4-FFF2-40B4-BE49-F238E27FC236}">
                <a16:creationId xmlns:a16="http://schemas.microsoft.com/office/drawing/2014/main" id="{12994BA7-2850-B14E-B50A-739C6F4E8FC3}"/>
              </a:ext>
            </a:extLst>
          </p:cNvPr>
          <p:cNvSpPr/>
          <p:nvPr/>
        </p:nvSpPr>
        <p:spPr bwMode="auto">
          <a:xfrm>
            <a:off x="7731275" y="2860782"/>
            <a:ext cx="1894116" cy="1861456"/>
          </a:xfrm>
          <a:prstGeom prst="rect">
            <a:avLst/>
          </a:prstGeom>
          <a:noFill/>
          <a:ln w="76200">
            <a:solidFill>
              <a:srgbClr val="FFC000"/>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72000" tIns="72000" rIns="72000" bIns="72000" numCol="1" rtlCol="0" anchor="t" anchorCtr="0" compatLnSpc="1">
            <a:prstTxWarp prst="textNoShape">
              <a:avLst/>
            </a:prstTxWarp>
          </a:bodyPr>
          <a:lstStyle/>
          <a:p>
            <a:pPr defTabSz="1371966"/>
            <a:endParaRPr lang="en-US" sz="2800" dirty="0">
              <a:solidFill>
                <a:schemeClr val="tx1"/>
              </a:solidFill>
              <a:ea typeface="IBM Plex Sans" charset="0"/>
              <a:cs typeface="IBM Plex Sans" charset="0"/>
            </a:endParaRPr>
          </a:p>
        </p:txBody>
      </p:sp>
      <p:sp>
        <p:nvSpPr>
          <p:cNvPr id="91" name="Footer Placeholder 2">
            <a:extLst>
              <a:ext uri="{FF2B5EF4-FFF2-40B4-BE49-F238E27FC236}">
                <a16:creationId xmlns:a16="http://schemas.microsoft.com/office/drawing/2014/main" id="{F560978A-BEE1-AC48-A9D5-11CF93006401}"/>
              </a:ext>
            </a:extLst>
          </p:cNvPr>
          <p:cNvSpPr txBox="1">
            <a:spLocks/>
          </p:cNvSpPr>
          <p:nvPr/>
        </p:nvSpPr>
        <p:spPr>
          <a:xfrm>
            <a:off x="457333" y="9584667"/>
            <a:ext cx="8229470" cy="333683"/>
          </a:xfrm>
          <a:prstGeom prst="rect">
            <a:avLst/>
          </a:prstGeom>
        </p:spPr>
        <p:txBody>
          <a:bodyPr vert="horz" lIns="0" tIns="0" rIns="0" bIns="0" rtlCol="0" anchor="ctr">
            <a:normAutofit/>
          </a:bodyPr>
          <a:lstStyle>
            <a:defPPr>
              <a:defRPr lang="en-US"/>
            </a:defPPr>
            <a:lvl1pPr marL="0" algn="l" defTabSz="1372378" rtl="0" eaLnBrk="1" latinLnBrk="0" hangingPunct="1">
              <a:defRPr sz="2701" kern="1200">
                <a:solidFill>
                  <a:schemeClr val="tx1"/>
                </a:solidFill>
                <a:latin typeface="+mn-lt"/>
                <a:ea typeface="+mn-ea"/>
                <a:cs typeface="+mn-cs"/>
              </a:defRPr>
            </a:lvl1pPr>
            <a:lvl2pPr marL="686188" algn="l" defTabSz="1372378" rtl="0" eaLnBrk="1" latinLnBrk="0" hangingPunct="1">
              <a:defRPr sz="2701" kern="1200">
                <a:solidFill>
                  <a:schemeClr val="tx1"/>
                </a:solidFill>
                <a:latin typeface="+mn-lt"/>
                <a:ea typeface="+mn-ea"/>
                <a:cs typeface="+mn-cs"/>
              </a:defRPr>
            </a:lvl2pPr>
            <a:lvl3pPr marL="1372378" algn="l" defTabSz="1372378" rtl="0" eaLnBrk="1" latinLnBrk="0" hangingPunct="1">
              <a:defRPr sz="2701" kern="1200">
                <a:solidFill>
                  <a:schemeClr val="tx1"/>
                </a:solidFill>
                <a:latin typeface="+mn-lt"/>
                <a:ea typeface="+mn-ea"/>
                <a:cs typeface="+mn-cs"/>
              </a:defRPr>
            </a:lvl3pPr>
            <a:lvl4pPr marL="2058565" algn="l" defTabSz="1372378" rtl="0" eaLnBrk="1" latinLnBrk="0" hangingPunct="1">
              <a:defRPr sz="2701" kern="1200">
                <a:solidFill>
                  <a:schemeClr val="tx1"/>
                </a:solidFill>
                <a:latin typeface="+mn-lt"/>
                <a:ea typeface="+mn-ea"/>
                <a:cs typeface="+mn-cs"/>
              </a:defRPr>
            </a:lvl4pPr>
            <a:lvl5pPr marL="2744755" algn="l" defTabSz="1372378" rtl="0" eaLnBrk="1" latinLnBrk="0" hangingPunct="1">
              <a:defRPr sz="2701" kern="1200">
                <a:solidFill>
                  <a:schemeClr val="tx1"/>
                </a:solidFill>
                <a:latin typeface="+mn-lt"/>
                <a:ea typeface="+mn-ea"/>
                <a:cs typeface="+mn-cs"/>
              </a:defRPr>
            </a:lvl5pPr>
            <a:lvl6pPr marL="3430943" algn="l" defTabSz="1372378" rtl="0" eaLnBrk="1" latinLnBrk="0" hangingPunct="1">
              <a:defRPr sz="2701" kern="1200">
                <a:solidFill>
                  <a:schemeClr val="tx1"/>
                </a:solidFill>
                <a:latin typeface="+mn-lt"/>
                <a:ea typeface="+mn-ea"/>
                <a:cs typeface="+mn-cs"/>
              </a:defRPr>
            </a:lvl6pPr>
            <a:lvl7pPr marL="4117133" algn="l" defTabSz="1372378" rtl="0" eaLnBrk="1" latinLnBrk="0" hangingPunct="1">
              <a:defRPr sz="2701" kern="1200">
                <a:solidFill>
                  <a:schemeClr val="tx1"/>
                </a:solidFill>
                <a:latin typeface="+mn-lt"/>
                <a:ea typeface="+mn-ea"/>
                <a:cs typeface="+mn-cs"/>
              </a:defRPr>
            </a:lvl7pPr>
            <a:lvl8pPr marL="4803321" algn="l" defTabSz="1372378" rtl="0" eaLnBrk="1" latinLnBrk="0" hangingPunct="1">
              <a:defRPr sz="2701" kern="1200">
                <a:solidFill>
                  <a:schemeClr val="tx1"/>
                </a:solidFill>
                <a:latin typeface="+mn-lt"/>
                <a:ea typeface="+mn-ea"/>
                <a:cs typeface="+mn-cs"/>
              </a:defRPr>
            </a:lvl8pPr>
            <a:lvl9pPr marL="5489510" algn="l" defTabSz="1372378" rtl="0" eaLnBrk="1" latinLnBrk="0" hangingPunct="1">
              <a:defRPr sz="2701" kern="1200">
                <a:solidFill>
                  <a:schemeClr val="tx1"/>
                </a:solidFill>
                <a:latin typeface="+mn-lt"/>
                <a:ea typeface="+mn-ea"/>
                <a:cs typeface="+mn-cs"/>
              </a:defRPr>
            </a:lvl9pPr>
          </a:lstStyle>
          <a:p>
            <a:pPr>
              <a:spcAft>
                <a:spcPts val="600"/>
              </a:spcAft>
            </a:pPr>
            <a:r>
              <a:rPr lang="en-US" sz="1200" dirty="0">
                <a:latin typeface="IBM Plex Sans Light" panose="020B0403050203000203" pitchFamily="34" charset="0"/>
              </a:rPr>
              <a:t>IBM Integration / © 2021 IBM Corporation</a:t>
            </a:r>
          </a:p>
        </p:txBody>
      </p:sp>
    </p:spTree>
    <p:extLst>
      <p:ext uri="{BB962C8B-B14F-4D97-AF65-F5344CB8AC3E}">
        <p14:creationId xmlns:p14="http://schemas.microsoft.com/office/powerpoint/2010/main" val="1724249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Demonstration Scenario </a:t>
            </a:r>
            <a:b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b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Car Repair Company</a:t>
            </a:r>
            <a:endParaRPr lang="en-US" sz="4000" b="1" i="0" dirty="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9" name="Picture 8">
            <a:extLst>
              <a:ext uri="{FF2B5EF4-FFF2-40B4-BE49-F238E27FC236}">
                <a16:creationId xmlns:a16="http://schemas.microsoft.com/office/drawing/2014/main" id="{DD299830-2A5E-6E4E-A4C0-0C42E788E01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20624" y="2434556"/>
            <a:ext cx="8284464" cy="6565369"/>
          </a:xfrm>
          <a:prstGeom prst="rect">
            <a:avLst/>
          </a:prstGeom>
          <a:noFill/>
        </p:spPr>
      </p:pic>
      <p:sp>
        <p:nvSpPr>
          <p:cNvPr id="15" name="TextBox 14">
            <a:extLst>
              <a:ext uri="{FF2B5EF4-FFF2-40B4-BE49-F238E27FC236}">
                <a16:creationId xmlns:a16="http://schemas.microsoft.com/office/drawing/2014/main" id="{E218BD55-2682-4874-9993-26F6D2CE6B7C}"/>
              </a:ext>
            </a:extLst>
          </p:cNvPr>
          <p:cNvSpPr txBox="1"/>
          <p:nvPr/>
        </p:nvSpPr>
        <p:spPr>
          <a:xfrm>
            <a:off x="9582778" y="2394853"/>
            <a:ext cx="8247888" cy="6510455"/>
          </a:xfrm>
          <a:prstGeom prst="rect">
            <a:avLst/>
          </a:prstGeom>
        </p:spPr>
        <p:txBody>
          <a:bodyPr vert="horz" lIns="0" tIns="0" rIns="0" bIns="0" rtlCol="0">
            <a:noAutofit/>
          </a:bodyPr>
          <a:lstStyle/>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are a Car Repair company: We take in </a:t>
            </a:r>
            <a:r>
              <a:rPr lang="en-US" sz="2400" b="1" dirty="0">
                <a:solidFill>
                  <a:schemeClr val="accent2">
                    <a:lumMod val="75000"/>
                  </a:schemeClr>
                </a:solidFill>
                <a:latin typeface="IBM Plex Sans Light" panose="020B0403050203000203" pitchFamily="34" charset="0"/>
              </a:rPr>
              <a:t>vehicles with problems </a:t>
            </a:r>
            <a:r>
              <a:rPr lang="en-US" sz="2400" dirty="0">
                <a:latin typeface="IBM Plex Sans Light" panose="020B0403050203000203" pitchFamily="34" charset="0"/>
              </a:rPr>
              <a:t>and </a:t>
            </a:r>
            <a:r>
              <a:rPr lang="en-US" sz="2400" b="1" dirty="0">
                <a:solidFill>
                  <a:schemeClr val="accent2">
                    <a:lumMod val="75000"/>
                  </a:schemeClr>
                </a:solidFill>
                <a:latin typeface="IBM Plex Sans Light" panose="020B0403050203000203" pitchFamily="34" charset="0"/>
              </a:rPr>
              <a:t>repair</a:t>
            </a:r>
            <a:r>
              <a:rPr lang="en-US" sz="2400" dirty="0">
                <a:latin typeface="IBM Plex Sans Light" panose="020B0403050203000203" pitchFamily="34" charset="0"/>
              </a:rPr>
              <a:t> them – seems simple but…</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want to gain business advantage by allowing multiple car leasing companies to use us to repair their cars – these companies insist that we </a:t>
            </a:r>
            <a:r>
              <a:rPr lang="en-US" sz="2400" b="1" dirty="0">
                <a:solidFill>
                  <a:schemeClr val="accent2">
                    <a:lumMod val="75000"/>
                  </a:schemeClr>
                </a:solidFill>
                <a:latin typeface="IBM Plex Sans Light" panose="020B0403050203000203" pitchFamily="34" charset="0"/>
              </a:rPr>
              <a:t>expose APIs </a:t>
            </a:r>
            <a:r>
              <a:rPr lang="en-US" sz="2400" dirty="0">
                <a:latin typeface="IBM Plex Sans Light" panose="020B0403050203000203" pitchFamily="34" charset="0"/>
              </a:rPr>
              <a:t>for them to call to do business with them.</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want to allow their customers to </a:t>
            </a:r>
            <a:r>
              <a:rPr lang="en-US" sz="2400" b="1" dirty="0">
                <a:solidFill>
                  <a:schemeClr val="accent2">
                    <a:lumMod val="75000"/>
                  </a:schemeClr>
                </a:solidFill>
                <a:latin typeface="IBM Plex Sans Light" panose="020B0403050203000203" pitchFamily="34" charset="0"/>
              </a:rPr>
              <a:t>book their cars in for repair</a:t>
            </a:r>
            <a:r>
              <a:rPr lang="en-US" sz="2400" dirty="0">
                <a:latin typeface="IBM Plex Sans Light" panose="020B0403050203000203" pitchFamily="34" charset="0"/>
              </a:rPr>
              <a:t> and </a:t>
            </a:r>
            <a:r>
              <a:rPr lang="en-US" sz="2400" b="1" dirty="0">
                <a:solidFill>
                  <a:schemeClr val="accent2">
                    <a:lumMod val="75000"/>
                  </a:schemeClr>
                </a:solidFill>
                <a:latin typeface="IBM Plex Sans Light" panose="020B0403050203000203" pitchFamily="34" charset="0"/>
              </a:rPr>
              <a:t>get an estimate for price and number of days </a:t>
            </a:r>
            <a:r>
              <a:rPr lang="en-US" sz="2400" dirty="0">
                <a:latin typeface="IBM Plex Sans Light" panose="020B0403050203000203" pitchFamily="34" charset="0"/>
              </a:rPr>
              <a:t>in real time – in seconds. </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want to allow them to </a:t>
            </a:r>
            <a:r>
              <a:rPr lang="en-US" sz="2400" b="1" dirty="0">
                <a:solidFill>
                  <a:schemeClr val="accent2">
                    <a:lumMod val="75000"/>
                  </a:schemeClr>
                </a:solidFill>
                <a:latin typeface="IBM Plex Sans Light" panose="020B0403050203000203" pitchFamily="34" charset="0"/>
              </a:rPr>
              <a:t>send photos of their cars</a:t>
            </a:r>
            <a:r>
              <a:rPr lang="en-US" sz="2400" dirty="0">
                <a:latin typeface="IBM Plex Sans Light" panose="020B0403050203000203" pitchFamily="34" charset="0"/>
              </a:rPr>
              <a:t> so we can check for type, damage etc.</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want to </a:t>
            </a:r>
            <a:r>
              <a:rPr lang="en-US" sz="2400" b="1" dirty="0">
                <a:solidFill>
                  <a:schemeClr val="accent2">
                    <a:lumMod val="75000"/>
                  </a:schemeClr>
                </a:solidFill>
                <a:latin typeface="IBM Plex Sans Light" panose="020B0403050203000203" pitchFamily="34" charset="0"/>
              </a:rPr>
              <a:t>check for errors and issues</a:t>
            </a:r>
            <a:r>
              <a:rPr lang="en-US" sz="2400" dirty="0">
                <a:latin typeface="IBM Plex Sans Light" panose="020B0403050203000203" pitchFamily="34" charset="0"/>
              </a:rPr>
              <a:t> up-front as quickly as possible to feed back to the customer in real time. </a:t>
            </a:r>
          </a:p>
          <a:p>
            <a:pPr marL="342900" indent="-342900" fontAlgn="base">
              <a:lnSpc>
                <a:spcPct val="90000"/>
              </a:lnSpc>
              <a:spcBef>
                <a:spcPts val="2200"/>
              </a:spcBef>
              <a:spcAft>
                <a:spcPct val="0"/>
              </a:spcAft>
              <a:buClr>
                <a:schemeClr val="tx1"/>
              </a:buClr>
              <a:buFont typeface="Arial" panose="020B0604020202020204" pitchFamily="34" charset="0"/>
              <a:buChar char="•"/>
            </a:pPr>
            <a:r>
              <a:rPr lang="en-US" sz="2400" dirty="0">
                <a:latin typeface="IBM Plex Sans Light" panose="020B0403050203000203" pitchFamily="34" charset="0"/>
              </a:rPr>
              <a:t>We want to </a:t>
            </a:r>
            <a:r>
              <a:rPr lang="en-US" sz="2400" b="1" dirty="0">
                <a:solidFill>
                  <a:schemeClr val="accent2">
                    <a:lumMod val="75000"/>
                  </a:schemeClr>
                </a:solidFill>
                <a:latin typeface="IBM Plex Sans Light" panose="020B0403050203000203" pitchFamily="34" charset="0"/>
              </a:rPr>
              <a:t>minimize manual processe</a:t>
            </a:r>
            <a:r>
              <a:rPr lang="en-US" sz="2400" dirty="0">
                <a:latin typeface="IBM Plex Sans Light" panose="020B0403050203000203" pitchFamily="34" charset="0"/>
              </a:rPr>
              <a:t>s and have the repair request automatically create a repair case in our CRM system (Salesforce).</a:t>
            </a:r>
          </a:p>
        </p:txBody>
      </p:sp>
      <p:sp>
        <p:nvSpPr>
          <p:cNvPr id="3" name="Footer Placeholder 2">
            <a:extLst>
              <a:ext uri="{FF2B5EF4-FFF2-40B4-BE49-F238E27FC236}">
                <a16:creationId xmlns:a16="http://schemas.microsoft.com/office/drawing/2014/main" id="{8F77A81A-7E5A-459D-ABDA-AD899E9E6426}"/>
              </a:ext>
            </a:extLst>
          </p:cNvPr>
          <p:cNvSpPr>
            <a:spLocks noGrp="1"/>
          </p:cNvSpPr>
          <p:nvPr>
            <p:ph type="ftr" sz="quarter" idx="10"/>
          </p:nvPr>
        </p:nvSpPr>
        <p:spPr>
          <a:xfrm>
            <a:off x="457333" y="9584667"/>
            <a:ext cx="8229470" cy="333683"/>
          </a:xfrm>
        </p:spPr>
        <p:txBody>
          <a:bodyPr vert="horz" lIns="0" tIns="0" rIns="0" bIns="0" rtlCol="0" anchor="ctr">
            <a:normAutofit/>
          </a:bodyPr>
          <a:lstStyle/>
          <a:p>
            <a:pPr>
              <a:spcAft>
                <a:spcPts val="600"/>
              </a:spcAft>
            </a:pPr>
            <a:r>
              <a:rPr lang="en-US" b="0" i="0" kern="1200">
                <a:latin typeface="IBM Plex Sans Light" panose="020B0403050203000203" pitchFamily="34" charset="0"/>
                <a:ea typeface="+mn-ea"/>
                <a:cs typeface="+mn-cs"/>
              </a:rPr>
              <a:t>IBM Integration / © 2021 IBM Corporation</a:t>
            </a: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11</a:t>
            </a:fld>
            <a:endParaRPr lang="en-US"/>
          </a:p>
        </p:txBody>
      </p:sp>
    </p:spTree>
    <p:extLst>
      <p:ext uri="{BB962C8B-B14F-4D97-AF65-F5344CB8AC3E}">
        <p14:creationId xmlns:p14="http://schemas.microsoft.com/office/powerpoint/2010/main" val="2046930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910644"/>
          </a:xfrm>
        </p:spPr>
        <p:txBody>
          <a:bodyPr vert="horz" lIns="0" tIns="0" rIns="0" bIns="0" rtlCol="0" anchor="t">
            <a:noAutofit/>
          </a:bodyPr>
          <a:lstStyle/>
          <a:p>
            <a:pPr lvl="0" defTabSz="685063">
              <a:defRPr/>
            </a:pP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Finding a better </a:t>
            </a:r>
            <a:b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br>
            <a:r>
              <a:rPr lang="en-US" sz="4000" b="1" i="0" kern="1200" dirty="0">
                <a:latin typeface="IBM Plex Sans Light" panose="020B0403050203000203" pitchFamily="34" charset="0"/>
                <a:ea typeface="IBM Plex Sans Light" panose="020B0403050203000203" pitchFamily="34" charset="0"/>
                <a:cs typeface="IBM Plex Sans Light" panose="020B0403050203000203" pitchFamily="34" charset="0"/>
              </a:rPr>
              <a:t>big data transport solution!</a:t>
            </a:r>
            <a:endParaRPr lang="en-US" sz="4000" b="1" i="0" dirty="0">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2</a:t>
            </a:fld>
            <a:endParaRPr lang="en-US"/>
          </a:p>
        </p:txBody>
      </p:sp>
      <p:sp>
        <p:nvSpPr>
          <p:cNvPr id="61" name="TextBox 60">
            <a:extLst>
              <a:ext uri="{FF2B5EF4-FFF2-40B4-BE49-F238E27FC236}">
                <a16:creationId xmlns:a16="http://schemas.microsoft.com/office/drawing/2014/main" id="{BBF49EF4-CCBA-4642-B40E-49BC8A019150}"/>
              </a:ext>
            </a:extLst>
          </p:cNvPr>
          <p:cNvSpPr txBox="1"/>
          <p:nvPr/>
        </p:nvSpPr>
        <p:spPr>
          <a:xfrm>
            <a:off x="411193" y="1993154"/>
            <a:ext cx="8732807" cy="1569660"/>
          </a:xfrm>
          <a:prstGeom prst="rect">
            <a:avLst/>
          </a:prstGeom>
          <a:noFill/>
        </p:spPr>
        <p:txBody>
          <a:bodyPr wrap="square" lIns="91440" tIns="45720" rIns="91440" bIns="45720" rtlCol="0" anchor="t">
            <a:spAutoFit/>
          </a:bodyPr>
          <a:lstStyle/>
          <a:p>
            <a:pPr lvl="0">
              <a:defRPr/>
            </a:pPr>
            <a:r>
              <a:rPr lang="en-US" sz="3200" dirty="0">
                <a:latin typeface="IBM Plex Sans" panose="020B0503050203000203" pitchFamily="34" charset="0"/>
              </a:rPr>
              <a:t>Falling</a:t>
            </a:r>
            <a:r>
              <a:rPr lang="en-US" sz="3200" b="1" dirty="0">
                <a:latin typeface="IBM Plex Sans" panose="020B0503050203000203" pitchFamily="34" charset="0"/>
              </a:rPr>
              <a:t> to move large files and massive sets of data quickly and reliably </a:t>
            </a:r>
            <a:r>
              <a:rPr lang="en-US" sz="3200" dirty="0">
                <a:latin typeface="IBM Plex Sans" panose="020B0503050203000203" pitchFamily="34" charset="0"/>
              </a:rPr>
              <a:t>can limit and impact:</a:t>
            </a:r>
          </a:p>
        </p:txBody>
      </p:sp>
      <p:sp>
        <p:nvSpPr>
          <p:cNvPr id="5" name="Rectangle: Top Corners Rounded 3">
            <a:extLst>
              <a:ext uri="{FF2B5EF4-FFF2-40B4-BE49-F238E27FC236}">
                <a16:creationId xmlns:a16="http://schemas.microsoft.com/office/drawing/2014/main" id="{4D92240C-DA78-6B73-64B7-0DF5FED52F19}"/>
              </a:ext>
            </a:extLst>
          </p:cNvPr>
          <p:cNvSpPr/>
          <p:nvPr/>
        </p:nvSpPr>
        <p:spPr>
          <a:xfrm rot="5400000">
            <a:off x="5777077" y="5729489"/>
            <a:ext cx="2338562" cy="1447218"/>
          </a:xfrm>
          <a:prstGeom prst="round2SameRect">
            <a:avLst>
              <a:gd name="adj1" fmla="val 12085"/>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6" name="Rectangle: Top Corners Rounded 4">
            <a:extLst>
              <a:ext uri="{FF2B5EF4-FFF2-40B4-BE49-F238E27FC236}">
                <a16:creationId xmlns:a16="http://schemas.microsoft.com/office/drawing/2014/main" id="{AACEF293-9963-8344-6C83-517F4DBD3F7A}"/>
              </a:ext>
            </a:extLst>
          </p:cNvPr>
          <p:cNvSpPr/>
          <p:nvPr/>
        </p:nvSpPr>
        <p:spPr>
          <a:xfrm rot="16200000" flipH="1">
            <a:off x="1734719" y="5729489"/>
            <a:ext cx="2338562" cy="1447218"/>
          </a:xfrm>
          <a:prstGeom prst="round2SameRect">
            <a:avLst>
              <a:gd name="adj1" fmla="val 12085"/>
              <a:gd name="adj2" fmla="val 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7" name="Rectangle: Top Corners Rounded 5">
            <a:extLst>
              <a:ext uri="{FF2B5EF4-FFF2-40B4-BE49-F238E27FC236}">
                <a16:creationId xmlns:a16="http://schemas.microsoft.com/office/drawing/2014/main" id="{F8A8B60E-1688-6CA9-5A00-91E0A0E14E53}"/>
              </a:ext>
            </a:extLst>
          </p:cNvPr>
          <p:cNvSpPr/>
          <p:nvPr/>
        </p:nvSpPr>
        <p:spPr>
          <a:xfrm flipH="1">
            <a:off x="3755899" y="3701044"/>
            <a:ext cx="2338563" cy="1447218"/>
          </a:xfrm>
          <a:prstGeom prst="round2SameRect">
            <a:avLst>
              <a:gd name="adj1" fmla="val 12085"/>
              <a:gd name="adj2" fmla="val 0"/>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8" name="Rectangle: Top Corners Rounded 6">
            <a:extLst>
              <a:ext uri="{FF2B5EF4-FFF2-40B4-BE49-F238E27FC236}">
                <a16:creationId xmlns:a16="http://schemas.microsoft.com/office/drawing/2014/main" id="{D091368D-32F8-F744-A911-30904C769AB3}"/>
              </a:ext>
            </a:extLst>
          </p:cNvPr>
          <p:cNvSpPr/>
          <p:nvPr/>
        </p:nvSpPr>
        <p:spPr>
          <a:xfrm flipH="1" flipV="1">
            <a:off x="3755899" y="7757932"/>
            <a:ext cx="2338563" cy="1447218"/>
          </a:xfrm>
          <a:prstGeom prst="round2SameRect">
            <a:avLst>
              <a:gd name="adj1" fmla="val 12085"/>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0" name="Trapezoid 9">
            <a:extLst>
              <a:ext uri="{FF2B5EF4-FFF2-40B4-BE49-F238E27FC236}">
                <a16:creationId xmlns:a16="http://schemas.microsoft.com/office/drawing/2014/main" id="{E5BB42FD-9380-2CD6-C042-844128C40E52}"/>
              </a:ext>
            </a:extLst>
          </p:cNvPr>
          <p:cNvSpPr/>
          <p:nvPr/>
        </p:nvSpPr>
        <p:spPr>
          <a:xfrm flipV="1">
            <a:off x="3755899" y="5148262"/>
            <a:ext cx="2338562" cy="835903"/>
          </a:xfrm>
          <a:prstGeom prst="trapezoid">
            <a:avLst>
              <a:gd name="adj" fmla="val 88000"/>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1" name="Trapezoid 10">
            <a:extLst>
              <a:ext uri="{FF2B5EF4-FFF2-40B4-BE49-F238E27FC236}">
                <a16:creationId xmlns:a16="http://schemas.microsoft.com/office/drawing/2014/main" id="{29C8F5CE-027E-B084-A3FA-323CBDE20AF7}"/>
              </a:ext>
            </a:extLst>
          </p:cNvPr>
          <p:cNvSpPr/>
          <p:nvPr/>
        </p:nvSpPr>
        <p:spPr>
          <a:xfrm rot="5400000" flipV="1">
            <a:off x="4636595" y="6035148"/>
            <a:ext cx="2338561" cy="835903"/>
          </a:xfrm>
          <a:prstGeom prst="trapezoid">
            <a:avLst>
              <a:gd name="adj" fmla="val 88000"/>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2" name="Trapezoid 11">
            <a:extLst>
              <a:ext uri="{FF2B5EF4-FFF2-40B4-BE49-F238E27FC236}">
                <a16:creationId xmlns:a16="http://schemas.microsoft.com/office/drawing/2014/main" id="{F5335E02-70A2-5E66-1C7D-91648E114F8C}"/>
              </a:ext>
            </a:extLst>
          </p:cNvPr>
          <p:cNvSpPr/>
          <p:nvPr/>
        </p:nvSpPr>
        <p:spPr>
          <a:xfrm rot="10800000" flipV="1">
            <a:off x="3755900" y="6922029"/>
            <a:ext cx="2338562" cy="835903"/>
          </a:xfrm>
          <a:prstGeom prst="trapezoid">
            <a:avLst>
              <a:gd name="adj" fmla="val 88000"/>
            </a:avLst>
          </a:prstGeom>
          <a:gradFill flip="none" rotWithShape="1">
            <a:gsLst>
              <a:gs pos="0">
                <a:schemeClr val="accent4">
                  <a:shade val="30000"/>
                  <a:satMod val="115000"/>
                </a:schemeClr>
              </a:gs>
              <a:gs pos="50000">
                <a:schemeClr val="accent4">
                  <a:shade val="67500"/>
                  <a:satMod val="115000"/>
                </a:schemeClr>
              </a:gs>
              <a:gs pos="100000">
                <a:schemeClr val="accent4">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3" name="Trapezoid 12">
            <a:extLst>
              <a:ext uri="{FF2B5EF4-FFF2-40B4-BE49-F238E27FC236}">
                <a16:creationId xmlns:a16="http://schemas.microsoft.com/office/drawing/2014/main" id="{9A070DDB-8F41-C091-7041-F27BF57EA13A}"/>
              </a:ext>
            </a:extLst>
          </p:cNvPr>
          <p:cNvSpPr/>
          <p:nvPr/>
        </p:nvSpPr>
        <p:spPr>
          <a:xfrm rot="16200000" flipH="1" flipV="1">
            <a:off x="2873989" y="6035148"/>
            <a:ext cx="2338561" cy="835903"/>
          </a:xfrm>
          <a:prstGeom prst="trapezoid">
            <a:avLst>
              <a:gd name="adj" fmla="val 88000"/>
            </a:avLst>
          </a:prstGeom>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14" name="TextBox 13">
            <a:extLst>
              <a:ext uri="{FF2B5EF4-FFF2-40B4-BE49-F238E27FC236}">
                <a16:creationId xmlns:a16="http://schemas.microsoft.com/office/drawing/2014/main" id="{9F68A3A4-58BC-5E8D-C9D6-03B24CE2394A}"/>
              </a:ext>
            </a:extLst>
          </p:cNvPr>
          <p:cNvSpPr txBox="1"/>
          <p:nvPr/>
        </p:nvSpPr>
        <p:spPr>
          <a:xfrm rot="16200000">
            <a:off x="2186998" y="6024050"/>
            <a:ext cx="1316706" cy="830997"/>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IMPROVED</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CUSTOMER</a:t>
            </a:r>
          </a:p>
          <a:p>
            <a:pPr algn="ctr"/>
            <a:r>
              <a:rPr lang="en-GB" sz="1800" b="1" dirty="0">
                <a:solidFill>
                  <a:schemeClr val="bg1"/>
                </a:solidFill>
                <a:latin typeface="Arial" panose="020B0604020202020204" pitchFamily="34" charset="0"/>
                <a:cs typeface="Arial" panose="020B0604020202020204" pitchFamily="34" charset="0"/>
              </a:rPr>
              <a:t>SERVICE</a:t>
            </a:r>
          </a:p>
        </p:txBody>
      </p:sp>
      <p:sp>
        <p:nvSpPr>
          <p:cNvPr id="15" name="TextBox 14">
            <a:extLst>
              <a:ext uri="{FF2B5EF4-FFF2-40B4-BE49-F238E27FC236}">
                <a16:creationId xmlns:a16="http://schemas.microsoft.com/office/drawing/2014/main" id="{A20E765F-3260-7E57-DED9-5FD3B8DA694B}"/>
              </a:ext>
            </a:extLst>
          </p:cNvPr>
          <p:cNvSpPr txBox="1"/>
          <p:nvPr/>
        </p:nvSpPr>
        <p:spPr>
          <a:xfrm>
            <a:off x="4440838" y="4125332"/>
            <a:ext cx="974626" cy="553998"/>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REDUCE</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COSTS</a:t>
            </a:r>
          </a:p>
        </p:txBody>
      </p:sp>
      <p:sp>
        <p:nvSpPr>
          <p:cNvPr id="16" name="TextBox 15">
            <a:extLst>
              <a:ext uri="{FF2B5EF4-FFF2-40B4-BE49-F238E27FC236}">
                <a16:creationId xmlns:a16="http://schemas.microsoft.com/office/drawing/2014/main" id="{1E3D21F0-3AA8-6813-2CDE-27374F8277AF}"/>
              </a:ext>
            </a:extLst>
          </p:cNvPr>
          <p:cNvSpPr txBox="1"/>
          <p:nvPr/>
        </p:nvSpPr>
        <p:spPr>
          <a:xfrm rot="5400000">
            <a:off x="6405610" y="5920941"/>
            <a:ext cx="1231106" cy="1107996"/>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NEW OR</a:t>
            </a:r>
          </a:p>
          <a:p>
            <a:pPr algn="ctr"/>
            <a:r>
              <a:rPr lang="en-GB" sz="1800" b="1" dirty="0">
                <a:solidFill>
                  <a:schemeClr val="bg1"/>
                </a:solidFill>
                <a:latin typeface="Arial" panose="020B0604020202020204" pitchFamily="34" charset="0"/>
                <a:cs typeface="Arial" panose="020B0604020202020204" pitchFamily="34" charset="0"/>
              </a:rPr>
              <a:t>IMPROVED</a:t>
            </a:r>
          </a:p>
          <a:p>
            <a:pPr algn="ctr"/>
            <a:r>
              <a:rPr lang="en-GB" sz="1800" b="1" dirty="0">
                <a:solidFill>
                  <a:schemeClr val="bg1"/>
                </a:solidFill>
                <a:latin typeface="Arial" panose="020B0604020202020204" pitchFamily="34" charset="0"/>
                <a:cs typeface="Arial" panose="020B0604020202020204" pitchFamily="34" charset="0"/>
              </a:rPr>
              <a:t>BUSINESS</a:t>
            </a:r>
          </a:p>
          <a:p>
            <a:pPr algn="ctr"/>
            <a:r>
              <a:rPr lang="en-GB" sz="1800" b="1" dirty="0">
                <a:solidFill>
                  <a:schemeClr val="bg1"/>
                </a:solidFill>
                <a:latin typeface="Arial" panose="020B0604020202020204" pitchFamily="34" charset="0"/>
                <a:cs typeface="Arial" panose="020B0604020202020204" pitchFamily="34" charset="0"/>
              </a:rPr>
              <a:t>MODELS</a:t>
            </a:r>
          </a:p>
        </p:txBody>
      </p:sp>
      <p:sp>
        <p:nvSpPr>
          <p:cNvPr id="17" name="TextBox 16">
            <a:extLst>
              <a:ext uri="{FF2B5EF4-FFF2-40B4-BE49-F238E27FC236}">
                <a16:creationId xmlns:a16="http://schemas.microsoft.com/office/drawing/2014/main" id="{B5E840EC-2AC5-5FCB-0133-EE225A235EEB}"/>
              </a:ext>
            </a:extLst>
          </p:cNvPr>
          <p:cNvSpPr txBox="1"/>
          <p:nvPr/>
        </p:nvSpPr>
        <p:spPr>
          <a:xfrm>
            <a:off x="4187895" y="8066043"/>
            <a:ext cx="1423467" cy="830997"/>
          </a:xfrm>
          <a:prstGeom prst="rect">
            <a:avLst/>
          </a:prstGeom>
          <a:noFill/>
        </p:spPr>
        <p:txBody>
          <a:bodyPr wrap="none" lIns="0" tIns="0" rIns="0" bIns="0" rtlCol="0" anchor="ctr" anchorCtr="0">
            <a:spAutoFit/>
          </a:bodyPr>
          <a:lstStyle/>
          <a:p>
            <a:pPr algn="ctr"/>
            <a:r>
              <a:rPr lang="en-GB" sz="1800" b="1" dirty="0">
                <a:solidFill>
                  <a:schemeClr val="bg1"/>
                </a:solidFill>
                <a:latin typeface="Arial" panose="020B0604020202020204" pitchFamily="34" charset="0"/>
                <a:cs typeface="Arial" panose="020B0604020202020204" pitchFamily="34" charset="0"/>
              </a:rPr>
              <a:t>DRIVE </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ADDITIONAL</a:t>
            </a:r>
            <a:br>
              <a:rPr lang="en-GB" sz="1800" b="1" dirty="0">
                <a:solidFill>
                  <a:schemeClr val="bg1"/>
                </a:solidFill>
                <a:latin typeface="Arial" panose="020B0604020202020204" pitchFamily="34" charset="0"/>
                <a:cs typeface="Arial" panose="020B0604020202020204" pitchFamily="34" charset="0"/>
              </a:rPr>
            </a:br>
            <a:r>
              <a:rPr lang="en-GB" sz="1800" b="1" dirty="0">
                <a:solidFill>
                  <a:schemeClr val="bg1"/>
                </a:solidFill>
                <a:latin typeface="Arial" panose="020B0604020202020204" pitchFamily="34" charset="0"/>
                <a:cs typeface="Arial" panose="020B0604020202020204" pitchFamily="34" charset="0"/>
              </a:rPr>
              <a:t>REVENUE</a:t>
            </a:r>
          </a:p>
        </p:txBody>
      </p:sp>
      <p:sp>
        <p:nvSpPr>
          <p:cNvPr id="18" name="Rectangle 17">
            <a:extLst>
              <a:ext uri="{FF2B5EF4-FFF2-40B4-BE49-F238E27FC236}">
                <a16:creationId xmlns:a16="http://schemas.microsoft.com/office/drawing/2014/main" id="{AB839026-BC4A-20B1-A0F4-72E5F6FAD319}"/>
              </a:ext>
            </a:extLst>
          </p:cNvPr>
          <p:cNvSpPr/>
          <p:nvPr/>
        </p:nvSpPr>
        <p:spPr>
          <a:xfrm>
            <a:off x="3625316" y="5148263"/>
            <a:ext cx="2605670" cy="2609670"/>
          </a:xfrm>
          <a:prstGeom prst="rect">
            <a:avLst/>
          </a:prstGeom>
          <a:solidFill>
            <a:schemeClr val="bg2">
              <a:alpha val="1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3" name="Isosceles Triangle 24">
            <a:extLst>
              <a:ext uri="{FF2B5EF4-FFF2-40B4-BE49-F238E27FC236}">
                <a16:creationId xmlns:a16="http://schemas.microsoft.com/office/drawing/2014/main" id="{E763D471-55EB-3E63-C91F-17B4BEF75144}"/>
              </a:ext>
            </a:extLst>
          </p:cNvPr>
          <p:cNvSpPr/>
          <p:nvPr/>
        </p:nvSpPr>
        <p:spPr>
          <a:xfrm>
            <a:off x="3560418" y="7746228"/>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4" name="Isosceles Triangle 25">
            <a:extLst>
              <a:ext uri="{FF2B5EF4-FFF2-40B4-BE49-F238E27FC236}">
                <a16:creationId xmlns:a16="http://schemas.microsoft.com/office/drawing/2014/main" id="{6D9724E2-E677-E40F-63D4-BF9A9E29A7A8}"/>
              </a:ext>
            </a:extLst>
          </p:cNvPr>
          <p:cNvSpPr/>
          <p:nvPr/>
        </p:nvSpPr>
        <p:spPr>
          <a:xfrm flipH="1">
            <a:off x="6094993" y="7746228"/>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5" name="Isosceles Triangle 26">
            <a:extLst>
              <a:ext uri="{FF2B5EF4-FFF2-40B4-BE49-F238E27FC236}">
                <a16:creationId xmlns:a16="http://schemas.microsoft.com/office/drawing/2014/main" id="{E15A4CBE-870C-669B-095B-516C4287035F}"/>
              </a:ext>
            </a:extLst>
          </p:cNvPr>
          <p:cNvSpPr/>
          <p:nvPr/>
        </p:nvSpPr>
        <p:spPr>
          <a:xfrm rot="16200000" flipV="1">
            <a:off x="2894315" y="7088576"/>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6" name="Isosceles Triangle 27">
            <a:extLst>
              <a:ext uri="{FF2B5EF4-FFF2-40B4-BE49-F238E27FC236}">
                <a16:creationId xmlns:a16="http://schemas.microsoft.com/office/drawing/2014/main" id="{CD6D0B18-F4F7-30F5-B8A2-FE9968D9E4EE}"/>
              </a:ext>
            </a:extLst>
          </p:cNvPr>
          <p:cNvSpPr/>
          <p:nvPr/>
        </p:nvSpPr>
        <p:spPr>
          <a:xfrm rot="5400000">
            <a:off x="2894315" y="4551832"/>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7" name="Isosceles Triangle 28">
            <a:extLst>
              <a:ext uri="{FF2B5EF4-FFF2-40B4-BE49-F238E27FC236}">
                <a16:creationId xmlns:a16="http://schemas.microsoft.com/office/drawing/2014/main" id="{5953698B-A633-CCBE-E055-6D008C1526DB}"/>
              </a:ext>
            </a:extLst>
          </p:cNvPr>
          <p:cNvSpPr/>
          <p:nvPr/>
        </p:nvSpPr>
        <p:spPr>
          <a:xfrm flipV="1">
            <a:off x="3560418" y="3885174"/>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8" name="Isosceles Triangle 29">
            <a:extLst>
              <a:ext uri="{FF2B5EF4-FFF2-40B4-BE49-F238E27FC236}">
                <a16:creationId xmlns:a16="http://schemas.microsoft.com/office/drawing/2014/main" id="{53E46F38-7EA4-934C-E09B-852ECD5AB7D2}"/>
              </a:ext>
            </a:extLst>
          </p:cNvPr>
          <p:cNvSpPr/>
          <p:nvPr/>
        </p:nvSpPr>
        <p:spPr>
          <a:xfrm flipH="1" flipV="1">
            <a:off x="6094993" y="3885174"/>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29" name="Isosceles Triangle 30">
            <a:extLst>
              <a:ext uri="{FF2B5EF4-FFF2-40B4-BE49-F238E27FC236}">
                <a16:creationId xmlns:a16="http://schemas.microsoft.com/office/drawing/2014/main" id="{15F9E98F-C322-6C62-6E08-2A392CB570CD}"/>
              </a:ext>
            </a:extLst>
          </p:cNvPr>
          <p:cNvSpPr/>
          <p:nvPr/>
        </p:nvSpPr>
        <p:spPr>
          <a:xfrm rot="5400000" flipH="1" flipV="1">
            <a:off x="6756553" y="7088576"/>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0" name="Isosceles Triangle 31">
            <a:extLst>
              <a:ext uri="{FF2B5EF4-FFF2-40B4-BE49-F238E27FC236}">
                <a16:creationId xmlns:a16="http://schemas.microsoft.com/office/drawing/2014/main" id="{D7346A5A-DA64-6918-E7DD-FD2C51778FD3}"/>
              </a:ext>
            </a:extLst>
          </p:cNvPr>
          <p:cNvSpPr/>
          <p:nvPr/>
        </p:nvSpPr>
        <p:spPr>
          <a:xfrm rot="16200000" flipH="1">
            <a:off x="6756553" y="4551832"/>
            <a:ext cx="195480" cy="1263088"/>
          </a:xfrm>
          <a:prstGeom prst="triangle">
            <a:avLst>
              <a:gd name="adj" fmla="val 100000"/>
            </a:avLst>
          </a:prstGeom>
          <a:gradFill flip="none" rotWithShape="1">
            <a:gsLst>
              <a:gs pos="0">
                <a:schemeClr val="tx1">
                  <a:alpha val="35000"/>
                </a:schemeClr>
              </a:gs>
              <a:gs pos="100000">
                <a:schemeClr val="bg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1" name="Oval 30">
            <a:extLst>
              <a:ext uri="{FF2B5EF4-FFF2-40B4-BE49-F238E27FC236}">
                <a16:creationId xmlns:a16="http://schemas.microsoft.com/office/drawing/2014/main" id="{F89747E9-B39B-29FA-113B-116333A92747}"/>
              </a:ext>
            </a:extLst>
          </p:cNvPr>
          <p:cNvSpPr/>
          <p:nvPr/>
        </p:nvSpPr>
        <p:spPr>
          <a:xfrm>
            <a:off x="4107413" y="5635332"/>
            <a:ext cx="1635536" cy="1635533"/>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2" name="Oval 31">
            <a:extLst>
              <a:ext uri="{FF2B5EF4-FFF2-40B4-BE49-F238E27FC236}">
                <a16:creationId xmlns:a16="http://schemas.microsoft.com/office/drawing/2014/main" id="{E06D67A1-4343-8529-2735-967242D80464}"/>
              </a:ext>
            </a:extLst>
          </p:cNvPr>
          <p:cNvSpPr/>
          <p:nvPr/>
        </p:nvSpPr>
        <p:spPr>
          <a:xfrm>
            <a:off x="4107413" y="5635332"/>
            <a:ext cx="1635536" cy="16355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0"/>
          </a:p>
        </p:txBody>
      </p:sp>
      <p:sp>
        <p:nvSpPr>
          <p:cNvPr id="36" name="TextBox 35">
            <a:extLst>
              <a:ext uri="{FF2B5EF4-FFF2-40B4-BE49-F238E27FC236}">
                <a16:creationId xmlns:a16="http://schemas.microsoft.com/office/drawing/2014/main" id="{02CED37A-7D7E-ABD2-6A5D-5AADEC63C26F}"/>
              </a:ext>
            </a:extLst>
          </p:cNvPr>
          <p:cNvSpPr txBox="1"/>
          <p:nvPr/>
        </p:nvSpPr>
        <p:spPr>
          <a:xfrm>
            <a:off x="4335276" y="6247494"/>
            <a:ext cx="1179810" cy="553998"/>
          </a:xfrm>
          <a:prstGeom prst="rect">
            <a:avLst/>
          </a:prstGeom>
          <a:noFill/>
        </p:spPr>
        <p:txBody>
          <a:bodyPr wrap="none" lIns="0" tIns="0" rIns="0" bIns="0" rtlCol="0" anchor="ctr" anchorCtr="0">
            <a:spAutoFit/>
          </a:bodyPr>
          <a:lstStyle/>
          <a:p>
            <a:pPr algn="ctr"/>
            <a:r>
              <a:rPr lang="en-GB" sz="1800" b="1" dirty="0">
                <a:latin typeface="Arial" panose="020B0604020202020204" pitchFamily="34" charset="0"/>
                <a:cs typeface="Arial" panose="020B0604020202020204" pitchFamily="34" charset="0"/>
              </a:rPr>
              <a:t>BUSINESS</a:t>
            </a:r>
            <a:br>
              <a:rPr lang="en-GB" sz="1800" b="1" dirty="0">
                <a:latin typeface="Arial" panose="020B0604020202020204" pitchFamily="34" charset="0"/>
                <a:cs typeface="Arial" panose="020B0604020202020204" pitchFamily="34" charset="0"/>
              </a:rPr>
            </a:br>
            <a:r>
              <a:rPr lang="en-GB" sz="1800" b="1" dirty="0">
                <a:latin typeface="Arial" panose="020B0604020202020204" pitchFamily="34" charset="0"/>
                <a:cs typeface="Arial" panose="020B0604020202020204" pitchFamily="34" charset="0"/>
              </a:rPr>
              <a:t>IMPACT</a:t>
            </a:r>
          </a:p>
        </p:txBody>
      </p:sp>
      <p:pic>
        <p:nvPicPr>
          <p:cNvPr id="39" name="Picture 38">
            <a:extLst>
              <a:ext uri="{FF2B5EF4-FFF2-40B4-BE49-F238E27FC236}">
                <a16:creationId xmlns:a16="http://schemas.microsoft.com/office/drawing/2014/main" id="{B3BAE56A-8651-99C6-34CE-64A5AE5DDA50}"/>
              </a:ext>
            </a:extLst>
          </p:cNvPr>
          <p:cNvPicPr>
            <a:picLocks noChangeAspect="1"/>
          </p:cNvPicPr>
          <p:nvPr/>
        </p:nvPicPr>
        <p:blipFill>
          <a:blip r:embed="rId3"/>
          <a:stretch>
            <a:fillRect/>
          </a:stretch>
        </p:blipFill>
        <p:spPr>
          <a:xfrm>
            <a:off x="9819582" y="0"/>
            <a:ext cx="8483405" cy="10296525"/>
          </a:xfrm>
          <a:prstGeom prst="rect">
            <a:avLst/>
          </a:prstGeom>
        </p:spPr>
      </p:pic>
    </p:spTree>
    <p:extLst>
      <p:ext uri="{BB962C8B-B14F-4D97-AF65-F5344CB8AC3E}">
        <p14:creationId xmlns:p14="http://schemas.microsoft.com/office/powerpoint/2010/main" val="3696304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7841633" cy="1610834"/>
          </a:xfrm>
        </p:spPr>
        <p:txBody>
          <a:bodyPr vert="horz" lIns="0" tIns="0" rIns="0" bIns="0" rtlCol="0" anchor="t">
            <a:normAutofit/>
          </a:bodyPr>
          <a:lstStyle/>
          <a:p>
            <a:pPr lvl="0" defTabSz="685063">
              <a:defRPr/>
            </a:pPr>
            <a:r>
              <a:rPr lang="en-US" sz="4000" b="1" kern="1200" dirty="0"/>
              <a:t>A better transfer technology – </a:t>
            </a:r>
            <a:br>
              <a:rPr lang="en-US" sz="4000" b="1" kern="1200" dirty="0"/>
            </a:br>
            <a:r>
              <a:rPr lang="en-US" sz="4000" b="1" kern="1200" dirty="0"/>
              <a:t>IBM Aspera FASP</a:t>
            </a:r>
            <a:endParaRPr lang="en-US" sz="4000" b="1" i="0" dirty="0">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15" name="TextBox 14">
            <a:extLst>
              <a:ext uri="{FF2B5EF4-FFF2-40B4-BE49-F238E27FC236}">
                <a16:creationId xmlns:a16="http://schemas.microsoft.com/office/drawing/2014/main" id="{E218BD55-2682-4874-9993-26F6D2CE6B7C}"/>
              </a:ext>
            </a:extLst>
          </p:cNvPr>
          <p:cNvSpPr txBox="1"/>
          <p:nvPr/>
        </p:nvSpPr>
        <p:spPr>
          <a:xfrm>
            <a:off x="438912" y="2489471"/>
            <a:ext cx="7411126" cy="6510455"/>
          </a:xfrm>
          <a:prstGeom prst="rect">
            <a:avLst/>
          </a:prstGeom>
        </p:spPr>
        <p:txBody>
          <a:bodyPr vert="horz" lIns="0" tIns="0" rIns="0" bIns="0" rtlCol="0">
            <a:normAutofit/>
          </a:bodyPr>
          <a:lstStyle/>
          <a:p>
            <a:pPr lvl="0" fontAlgn="base">
              <a:spcBef>
                <a:spcPts val="2200"/>
              </a:spcBef>
              <a:spcAft>
                <a:spcPct val="0"/>
              </a:spcAft>
              <a:buClr>
                <a:schemeClr val="tx1"/>
              </a:buClr>
              <a:defRPr/>
            </a:pPr>
            <a:r>
              <a:rPr lang="en-US" sz="2800" dirty="0">
                <a:latin typeface="IBM Plex Sans Light" panose="020B0403050203000203" pitchFamily="34" charset="0"/>
              </a:rPr>
              <a:t>With Aspera FASP technology: </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Users can deliver live video and growing files;</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Users can exchange files and data sets of any size—from many gigabytes to multiple terabytes and larger—quickly and reliably around the world;</a:t>
            </a:r>
          </a:p>
          <a:p>
            <a:pPr marL="457200" lvl="0" indent="-457200" fontAlgn="base">
              <a:spcBef>
                <a:spcPts val="2200"/>
              </a:spcBef>
              <a:spcAft>
                <a:spcPct val="0"/>
              </a:spcAft>
              <a:buClr>
                <a:schemeClr val="tx1"/>
              </a:buClr>
              <a:buFont typeface="Arial" panose="020B0604020202020204" pitchFamily="34" charset="0"/>
              <a:buChar char="•"/>
              <a:defRPr/>
            </a:pPr>
            <a:r>
              <a:rPr lang="en-US" sz="2800" dirty="0">
                <a:latin typeface="IBM Plex Sans Light" panose="020B0403050203000203" pitchFamily="34" charset="0"/>
              </a:rPr>
              <a:t>The protocol integrates the latest security technologies, practices and auditing technologies to keep your data safe;</a:t>
            </a:r>
          </a:p>
        </p:txBody>
      </p:sp>
      <p:sp>
        <p:nvSpPr>
          <p:cNvPr id="12" name="TextBox 11">
            <a:extLst>
              <a:ext uri="{FF2B5EF4-FFF2-40B4-BE49-F238E27FC236}">
                <a16:creationId xmlns:a16="http://schemas.microsoft.com/office/drawing/2014/main" id="{DA82834E-EEDA-4F3C-A845-F48EA651673F}"/>
              </a:ext>
            </a:extLst>
          </p:cNvPr>
          <p:cNvSpPr txBox="1"/>
          <p:nvPr/>
        </p:nvSpPr>
        <p:spPr>
          <a:xfrm>
            <a:off x="8705085" y="0"/>
            <a:ext cx="4925439" cy="5505069"/>
          </a:xfrm>
          <a:prstGeom prst="rect">
            <a:avLst/>
          </a:prstGeom>
          <a:solidFill>
            <a:schemeClr val="accent2">
              <a:lumMod val="40000"/>
              <a:lumOff val="60000"/>
            </a:schemeClr>
          </a:solidFill>
          <a:ln>
            <a:noFill/>
          </a:ln>
        </p:spPr>
        <p:txBody>
          <a:bodyPr vert="horz" lIns="457200" tIns="384048" rIns="457200" bIns="228600" rtlCol="0">
            <a:normAutofit/>
          </a:bodyPr>
          <a:lstStyle/>
          <a:p>
            <a:pPr fontAlgn="base">
              <a:lnSpc>
                <a:spcPct val="90000"/>
              </a:lnSpc>
              <a:spcBef>
                <a:spcPts val="2200"/>
              </a:spcBef>
              <a:spcAft>
                <a:spcPct val="0"/>
              </a:spcAft>
              <a:buClr>
                <a:schemeClr val="tx1"/>
              </a:buClr>
              <a:buSzPct val="90000"/>
              <a:defRPr/>
            </a:pPr>
            <a:endParaRPr lang="en-US" sz="2400" b="0" i="0" dirty="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endParaRP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3</a:t>
            </a:fld>
            <a:endParaRPr lang="en-US"/>
          </a:p>
        </p:txBody>
      </p:sp>
      <p:sp>
        <p:nvSpPr>
          <p:cNvPr id="16" name="TextBox 15">
            <a:extLst>
              <a:ext uri="{FF2B5EF4-FFF2-40B4-BE49-F238E27FC236}">
                <a16:creationId xmlns:a16="http://schemas.microsoft.com/office/drawing/2014/main" id="{FDA66AA0-2654-0C4B-9EAD-107C3B93A648}"/>
              </a:ext>
            </a:extLst>
          </p:cNvPr>
          <p:cNvSpPr txBox="1"/>
          <p:nvPr/>
        </p:nvSpPr>
        <p:spPr>
          <a:xfrm>
            <a:off x="13487400" y="599"/>
            <a:ext cx="4800600" cy="5505069"/>
          </a:xfrm>
          <a:prstGeom prst="rect">
            <a:avLst/>
          </a:prstGeom>
          <a:solidFill>
            <a:schemeClr val="accent2">
              <a:lumMod val="50000"/>
            </a:schemeClr>
          </a:solidFill>
          <a:ln>
            <a:noFill/>
          </a:ln>
        </p:spPr>
        <p:txBody>
          <a:bodyPr vert="horz" lIns="457200" tIns="384048" rIns="457200" bIns="228600" rtlCol="0">
            <a:normAutofit/>
          </a:bodyPr>
          <a:lstStyle/>
          <a:p>
            <a:pPr fontAlgn="base">
              <a:lnSpc>
                <a:spcPct val="90000"/>
              </a:lnSpc>
              <a:spcBef>
                <a:spcPts val="2200"/>
              </a:spcBef>
              <a:spcAft>
                <a:spcPct val="0"/>
              </a:spcAft>
              <a:buClr>
                <a:schemeClr val="tx1"/>
              </a:buClr>
              <a:buSzPct val="90000"/>
              <a:defRPr/>
            </a:pPr>
            <a:endParaRPr lang="en-US" sz="2400" b="0" i="0" dirty="0">
              <a:solidFill>
                <a:schemeClr val="bg1"/>
              </a:solidFill>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5" name="Picture 4">
            <a:extLst>
              <a:ext uri="{FF2B5EF4-FFF2-40B4-BE49-F238E27FC236}">
                <a16:creationId xmlns:a16="http://schemas.microsoft.com/office/drawing/2014/main" id="{DA36A480-187E-8160-7C7A-93B38C23B0AA}"/>
              </a:ext>
            </a:extLst>
          </p:cNvPr>
          <p:cNvPicPr>
            <a:picLocks noChangeAspect="1"/>
          </p:cNvPicPr>
          <p:nvPr/>
        </p:nvPicPr>
        <p:blipFill>
          <a:blip r:embed="rId3"/>
          <a:stretch>
            <a:fillRect/>
          </a:stretch>
        </p:blipFill>
        <p:spPr>
          <a:xfrm>
            <a:off x="8705085" y="5355768"/>
            <a:ext cx="9582915" cy="4940158"/>
          </a:xfrm>
          <a:prstGeom prst="rect">
            <a:avLst/>
          </a:prstGeom>
        </p:spPr>
      </p:pic>
    </p:spTree>
    <p:extLst>
      <p:ext uri="{BB962C8B-B14F-4D97-AF65-F5344CB8AC3E}">
        <p14:creationId xmlns:p14="http://schemas.microsoft.com/office/powerpoint/2010/main" val="4053753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3" y="402709"/>
            <a:ext cx="14544313" cy="1024339"/>
          </a:xfrm>
        </p:spPr>
        <p:txBody>
          <a:bodyPr/>
          <a:lstStyle/>
          <a:p>
            <a:pPr lvl="0" defTabSz="685063">
              <a:defRPr/>
            </a:pPr>
            <a:r>
              <a:rPr lang="en-US" sz="4000" kern="1200" dirty="0">
                <a:latin typeface="IBM Plex Sans" panose="020B0503050203000203" pitchFamily="34" charset="0"/>
                <a:ea typeface="+mn-ea"/>
                <a:cs typeface="+mn-cs"/>
              </a:rPr>
              <a:t>Demonstration Agenda</a:t>
            </a:r>
            <a:endParaRPr lang="en-US" sz="4000" dirty="0"/>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p:txBody>
          <a:bodyPr/>
          <a:lstStyle/>
          <a:p>
            <a:fld id="{59395FB3-9C97-154F-86B2-7E381B951268}" type="slidenum">
              <a:rPr lang="en-US" smtClean="0"/>
              <a:pPr/>
              <a:t>4</a:t>
            </a:fld>
            <a:endParaRPr lang="en-US" dirty="0"/>
          </a:p>
        </p:txBody>
      </p:sp>
      <p:sp>
        <p:nvSpPr>
          <p:cNvPr id="5" name="Text Placeholder 4">
            <a:extLst>
              <a:ext uri="{FF2B5EF4-FFF2-40B4-BE49-F238E27FC236}">
                <a16:creationId xmlns:a16="http://schemas.microsoft.com/office/drawing/2014/main" id="{7388898B-03C8-4227-8BB3-3213ADE2D67A}"/>
              </a:ext>
            </a:extLst>
          </p:cNvPr>
          <p:cNvSpPr>
            <a:spLocks noGrp="1"/>
          </p:cNvSpPr>
          <p:nvPr>
            <p:ph type="body" sz="quarter" idx="12"/>
          </p:nvPr>
        </p:nvSpPr>
        <p:spPr/>
        <p:txBody>
          <a:bodyPr/>
          <a:lstStyle/>
          <a:p>
            <a:endParaRPr lang="en-US"/>
          </a:p>
        </p:txBody>
      </p:sp>
      <p:sp>
        <p:nvSpPr>
          <p:cNvPr id="6" name="Text Placeholder 5">
            <a:extLst>
              <a:ext uri="{FF2B5EF4-FFF2-40B4-BE49-F238E27FC236}">
                <a16:creationId xmlns:a16="http://schemas.microsoft.com/office/drawing/2014/main" id="{60DAE0F2-5EEF-4A9E-ACD7-3667AFA93F03}"/>
              </a:ext>
            </a:extLst>
          </p:cNvPr>
          <p:cNvSpPr>
            <a:spLocks noGrp="1"/>
          </p:cNvSpPr>
          <p:nvPr>
            <p:ph type="body" sz="quarter" idx="13"/>
          </p:nvPr>
        </p:nvSpPr>
        <p:spPr/>
        <p:txBody>
          <a:bodyPr/>
          <a:lstStyle/>
          <a:p>
            <a:endParaRPr lang="en-US"/>
          </a:p>
        </p:txBody>
      </p:sp>
      <p:sp>
        <p:nvSpPr>
          <p:cNvPr id="7" name="Text Placeholder 6">
            <a:extLst>
              <a:ext uri="{FF2B5EF4-FFF2-40B4-BE49-F238E27FC236}">
                <a16:creationId xmlns:a16="http://schemas.microsoft.com/office/drawing/2014/main" id="{52109A75-1140-4B8F-A54D-249920163F4F}"/>
              </a:ext>
            </a:extLst>
          </p:cNvPr>
          <p:cNvSpPr>
            <a:spLocks noGrp="1"/>
          </p:cNvSpPr>
          <p:nvPr>
            <p:ph type="body" sz="quarter" idx="14"/>
          </p:nvPr>
        </p:nvSpPr>
        <p:spPr/>
        <p:txBody>
          <a:bodyPr/>
          <a:lstStyle/>
          <a:p>
            <a:endParaRPr lang="en-US"/>
          </a:p>
        </p:txBody>
      </p:sp>
      <p:sp>
        <p:nvSpPr>
          <p:cNvPr id="8" name="Text Placeholder 7">
            <a:extLst>
              <a:ext uri="{FF2B5EF4-FFF2-40B4-BE49-F238E27FC236}">
                <a16:creationId xmlns:a16="http://schemas.microsoft.com/office/drawing/2014/main" id="{E4DC591D-6801-459D-ADA5-6285A5E20CC7}"/>
              </a:ext>
            </a:extLst>
          </p:cNvPr>
          <p:cNvSpPr>
            <a:spLocks noGrp="1"/>
          </p:cNvSpPr>
          <p:nvPr>
            <p:ph type="body" sz="quarter" idx="15"/>
          </p:nvPr>
        </p:nvSpPr>
        <p:spPr/>
        <p:txBody>
          <a:bodyPr/>
          <a:lstStyle/>
          <a:p>
            <a:endParaRPr lang="en-US"/>
          </a:p>
        </p:txBody>
      </p:sp>
      <p:grpSp>
        <p:nvGrpSpPr>
          <p:cNvPr id="1102" name="Group 1101">
            <a:extLst>
              <a:ext uri="{FF2B5EF4-FFF2-40B4-BE49-F238E27FC236}">
                <a16:creationId xmlns:a16="http://schemas.microsoft.com/office/drawing/2014/main" id="{E441BB0B-B195-DD44-AA21-00C883CFBB58}"/>
              </a:ext>
            </a:extLst>
          </p:cNvPr>
          <p:cNvGrpSpPr/>
          <p:nvPr/>
        </p:nvGrpSpPr>
        <p:grpSpPr>
          <a:xfrm>
            <a:off x="5480222" y="1551603"/>
            <a:ext cx="735573" cy="1742572"/>
            <a:chOff x="2327310" y="706444"/>
            <a:chExt cx="860439" cy="2038357"/>
          </a:xfrm>
        </p:grpSpPr>
        <p:sp>
          <p:nvSpPr>
            <p:cNvPr id="1103" name="Freeform 81">
              <a:extLst>
                <a:ext uri="{FF2B5EF4-FFF2-40B4-BE49-F238E27FC236}">
                  <a16:creationId xmlns:a16="http://schemas.microsoft.com/office/drawing/2014/main" id="{0C70AEC3-3A28-3642-BCD2-8310A1B54E7D}"/>
                </a:ext>
              </a:extLst>
            </p:cNvPr>
            <p:cNvSpPr>
              <a:spLocks/>
            </p:cNvSpPr>
            <p:nvPr/>
          </p:nvSpPr>
          <p:spPr bwMode="auto">
            <a:xfrm>
              <a:off x="2327310" y="2066936"/>
              <a:ext cx="860437" cy="508001"/>
            </a:xfrm>
            <a:custGeom>
              <a:avLst/>
              <a:gdLst>
                <a:gd name="T0" fmla="*/ 0 w 542"/>
                <a:gd name="T1" fmla="*/ 152 h 320"/>
                <a:gd name="T2" fmla="*/ 249 w 542"/>
                <a:gd name="T3" fmla="*/ 0 h 320"/>
                <a:gd name="T4" fmla="*/ 542 w 542"/>
                <a:gd name="T5" fmla="*/ 172 h 320"/>
                <a:gd name="T6" fmla="*/ 291 w 542"/>
                <a:gd name="T7" fmla="*/ 320 h 320"/>
                <a:gd name="T8" fmla="*/ 0 w 542"/>
                <a:gd name="T9" fmla="*/ 152 h 320"/>
              </a:gdLst>
              <a:ahLst/>
              <a:cxnLst>
                <a:cxn ang="0">
                  <a:pos x="T0" y="T1"/>
                </a:cxn>
                <a:cxn ang="0">
                  <a:pos x="T2" y="T3"/>
                </a:cxn>
                <a:cxn ang="0">
                  <a:pos x="T4" y="T5"/>
                </a:cxn>
                <a:cxn ang="0">
                  <a:pos x="T6" y="T7"/>
                </a:cxn>
                <a:cxn ang="0">
                  <a:pos x="T8" y="T9"/>
                </a:cxn>
              </a:cxnLst>
              <a:rect l="0" t="0" r="r" b="b"/>
              <a:pathLst>
                <a:path w="542" h="320">
                  <a:moveTo>
                    <a:pt x="0" y="152"/>
                  </a:moveTo>
                  <a:lnTo>
                    <a:pt x="249" y="0"/>
                  </a:lnTo>
                  <a:lnTo>
                    <a:pt x="542" y="172"/>
                  </a:lnTo>
                  <a:lnTo>
                    <a:pt x="291" y="320"/>
                  </a:lnTo>
                  <a:lnTo>
                    <a:pt x="0" y="152"/>
                  </a:lnTo>
                  <a:close/>
                </a:path>
              </a:pathLst>
            </a:custGeom>
            <a:solidFill>
              <a:sysClr val="window" lastClr="FFFFFF">
                <a:lumMod val="7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04" name="Freeform 82">
              <a:extLst>
                <a:ext uri="{FF2B5EF4-FFF2-40B4-BE49-F238E27FC236}">
                  <a16:creationId xmlns:a16="http://schemas.microsoft.com/office/drawing/2014/main" id="{0BFE3D31-496E-B045-9524-6DAF881D1157}"/>
                </a:ext>
              </a:extLst>
            </p:cNvPr>
            <p:cNvSpPr>
              <a:spLocks/>
            </p:cNvSpPr>
            <p:nvPr/>
          </p:nvSpPr>
          <p:spPr bwMode="auto">
            <a:xfrm>
              <a:off x="2381286" y="908057"/>
              <a:ext cx="407995" cy="1625605"/>
            </a:xfrm>
            <a:custGeom>
              <a:avLst/>
              <a:gdLst>
                <a:gd name="T0" fmla="*/ 2 w 257"/>
                <a:gd name="T1" fmla="*/ 882 h 1024"/>
                <a:gd name="T2" fmla="*/ 257 w 257"/>
                <a:gd name="T3" fmla="*/ 1024 h 1024"/>
                <a:gd name="T4" fmla="*/ 255 w 257"/>
                <a:gd name="T5" fmla="*/ 146 h 1024"/>
                <a:gd name="T6" fmla="*/ 0 w 257"/>
                <a:gd name="T7" fmla="*/ 0 h 1024"/>
                <a:gd name="T8" fmla="*/ 2 w 257"/>
                <a:gd name="T9" fmla="*/ 882 h 1024"/>
              </a:gdLst>
              <a:ahLst/>
              <a:cxnLst>
                <a:cxn ang="0">
                  <a:pos x="T0" y="T1"/>
                </a:cxn>
                <a:cxn ang="0">
                  <a:pos x="T2" y="T3"/>
                </a:cxn>
                <a:cxn ang="0">
                  <a:pos x="T4" y="T5"/>
                </a:cxn>
                <a:cxn ang="0">
                  <a:pos x="T6" y="T7"/>
                </a:cxn>
                <a:cxn ang="0">
                  <a:pos x="T8" y="T9"/>
                </a:cxn>
              </a:cxnLst>
              <a:rect l="0" t="0" r="r" b="b"/>
              <a:pathLst>
                <a:path w="257" h="1024">
                  <a:moveTo>
                    <a:pt x="2" y="882"/>
                  </a:moveTo>
                  <a:lnTo>
                    <a:pt x="257" y="1024"/>
                  </a:lnTo>
                  <a:lnTo>
                    <a:pt x="255" y="146"/>
                  </a:lnTo>
                  <a:lnTo>
                    <a:pt x="0" y="0"/>
                  </a:lnTo>
                  <a:lnTo>
                    <a:pt x="2" y="882"/>
                  </a:lnTo>
                  <a:close/>
                </a:path>
              </a:pathLst>
            </a:custGeom>
            <a:solidFill>
              <a:sysClr val="window" lastClr="FFFFFF">
                <a:lumMod val="9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05" name="Freeform 83">
              <a:extLst>
                <a:ext uri="{FF2B5EF4-FFF2-40B4-BE49-F238E27FC236}">
                  <a16:creationId xmlns:a16="http://schemas.microsoft.com/office/drawing/2014/main" id="{45240BB3-0F59-0A4B-8492-B44D99BAF0AA}"/>
                </a:ext>
              </a:extLst>
            </p:cNvPr>
            <p:cNvSpPr>
              <a:spLocks/>
            </p:cNvSpPr>
            <p:nvPr/>
          </p:nvSpPr>
          <p:spPr bwMode="auto">
            <a:xfrm>
              <a:off x="2786104" y="942982"/>
              <a:ext cx="341319" cy="1590681"/>
            </a:xfrm>
            <a:custGeom>
              <a:avLst/>
              <a:gdLst>
                <a:gd name="T0" fmla="*/ 0 w 215"/>
                <a:gd name="T1" fmla="*/ 124 h 1002"/>
                <a:gd name="T2" fmla="*/ 215 w 215"/>
                <a:gd name="T3" fmla="*/ 0 h 1002"/>
                <a:gd name="T4" fmla="*/ 215 w 215"/>
                <a:gd name="T5" fmla="*/ 880 h 1002"/>
                <a:gd name="T6" fmla="*/ 2 w 215"/>
                <a:gd name="T7" fmla="*/ 1002 h 1002"/>
                <a:gd name="T8" fmla="*/ 0 w 215"/>
                <a:gd name="T9" fmla="*/ 124 h 1002"/>
              </a:gdLst>
              <a:ahLst/>
              <a:cxnLst>
                <a:cxn ang="0">
                  <a:pos x="T0" y="T1"/>
                </a:cxn>
                <a:cxn ang="0">
                  <a:pos x="T2" y="T3"/>
                </a:cxn>
                <a:cxn ang="0">
                  <a:pos x="T4" y="T5"/>
                </a:cxn>
                <a:cxn ang="0">
                  <a:pos x="T6" y="T7"/>
                </a:cxn>
                <a:cxn ang="0">
                  <a:pos x="T8" y="T9"/>
                </a:cxn>
              </a:cxnLst>
              <a:rect l="0" t="0" r="r" b="b"/>
              <a:pathLst>
                <a:path w="215" h="1002">
                  <a:moveTo>
                    <a:pt x="0" y="124"/>
                  </a:moveTo>
                  <a:lnTo>
                    <a:pt x="215" y="0"/>
                  </a:lnTo>
                  <a:lnTo>
                    <a:pt x="215" y="880"/>
                  </a:lnTo>
                  <a:lnTo>
                    <a:pt x="2" y="1002"/>
                  </a:lnTo>
                  <a:lnTo>
                    <a:pt x="0" y="124"/>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06" name="Freeform 84">
              <a:extLst>
                <a:ext uri="{FF2B5EF4-FFF2-40B4-BE49-F238E27FC236}">
                  <a16:creationId xmlns:a16="http://schemas.microsoft.com/office/drawing/2014/main" id="{4E65F9C0-3203-6141-9088-05D8C2E65472}"/>
                </a:ext>
              </a:extLst>
            </p:cNvPr>
            <p:cNvSpPr>
              <a:spLocks/>
            </p:cNvSpPr>
            <p:nvPr/>
          </p:nvSpPr>
          <p:spPr bwMode="auto">
            <a:xfrm>
              <a:off x="2327310" y="2308237"/>
              <a:ext cx="461971" cy="436564"/>
            </a:xfrm>
            <a:custGeom>
              <a:avLst/>
              <a:gdLst>
                <a:gd name="T0" fmla="*/ 0 w 291"/>
                <a:gd name="T1" fmla="*/ 111 h 275"/>
                <a:gd name="T2" fmla="*/ 291 w 291"/>
                <a:gd name="T3" fmla="*/ 275 h 275"/>
                <a:gd name="T4" fmla="*/ 291 w 291"/>
                <a:gd name="T5" fmla="*/ 168 h 275"/>
                <a:gd name="T6" fmla="*/ 0 w 291"/>
                <a:gd name="T7" fmla="*/ 0 h 275"/>
                <a:gd name="T8" fmla="*/ 0 w 291"/>
                <a:gd name="T9" fmla="*/ 111 h 275"/>
              </a:gdLst>
              <a:ahLst/>
              <a:cxnLst>
                <a:cxn ang="0">
                  <a:pos x="T0" y="T1"/>
                </a:cxn>
                <a:cxn ang="0">
                  <a:pos x="T2" y="T3"/>
                </a:cxn>
                <a:cxn ang="0">
                  <a:pos x="T4" y="T5"/>
                </a:cxn>
                <a:cxn ang="0">
                  <a:pos x="T6" y="T7"/>
                </a:cxn>
                <a:cxn ang="0">
                  <a:pos x="T8" y="T9"/>
                </a:cxn>
              </a:cxnLst>
              <a:rect l="0" t="0" r="r" b="b"/>
              <a:pathLst>
                <a:path w="291" h="275">
                  <a:moveTo>
                    <a:pt x="0" y="111"/>
                  </a:moveTo>
                  <a:lnTo>
                    <a:pt x="291" y="275"/>
                  </a:lnTo>
                  <a:lnTo>
                    <a:pt x="291" y="168"/>
                  </a:lnTo>
                  <a:lnTo>
                    <a:pt x="0" y="0"/>
                  </a:lnTo>
                  <a:lnTo>
                    <a:pt x="0" y="111"/>
                  </a:lnTo>
                  <a:close/>
                </a:path>
              </a:pathLst>
            </a:custGeom>
            <a:solidFill>
              <a:sysClr val="window" lastClr="FFFFFF">
                <a:lumMod val="9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07" name="Freeform 85">
              <a:extLst>
                <a:ext uri="{FF2B5EF4-FFF2-40B4-BE49-F238E27FC236}">
                  <a16:creationId xmlns:a16="http://schemas.microsoft.com/office/drawing/2014/main" id="{F03C164D-0779-864B-A20B-A2BE227E9A29}"/>
                </a:ext>
              </a:extLst>
            </p:cNvPr>
            <p:cNvSpPr>
              <a:spLocks/>
            </p:cNvSpPr>
            <p:nvPr/>
          </p:nvSpPr>
          <p:spPr bwMode="auto">
            <a:xfrm>
              <a:off x="2789281" y="2339986"/>
              <a:ext cx="398468" cy="404815"/>
            </a:xfrm>
            <a:custGeom>
              <a:avLst/>
              <a:gdLst>
                <a:gd name="T0" fmla="*/ 0 w 251"/>
                <a:gd name="T1" fmla="*/ 148 h 255"/>
                <a:gd name="T2" fmla="*/ 251 w 251"/>
                <a:gd name="T3" fmla="*/ 0 h 255"/>
                <a:gd name="T4" fmla="*/ 251 w 251"/>
                <a:gd name="T5" fmla="*/ 111 h 255"/>
                <a:gd name="T6" fmla="*/ 0 w 251"/>
                <a:gd name="T7" fmla="*/ 255 h 255"/>
                <a:gd name="T8" fmla="*/ 0 w 251"/>
                <a:gd name="T9" fmla="*/ 148 h 255"/>
              </a:gdLst>
              <a:ahLst/>
              <a:cxnLst>
                <a:cxn ang="0">
                  <a:pos x="T0" y="T1"/>
                </a:cxn>
                <a:cxn ang="0">
                  <a:pos x="T2" y="T3"/>
                </a:cxn>
                <a:cxn ang="0">
                  <a:pos x="T4" y="T5"/>
                </a:cxn>
                <a:cxn ang="0">
                  <a:pos x="T6" y="T7"/>
                </a:cxn>
                <a:cxn ang="0">
                  <a:pos x="T8" y="T9"/>
                </a:cxn>
              </a:cxnLst>
              <a:rect l="0" t="0" r="r" b="b"/>
              <a:pathLst>
                <a:path w="251" h="255">
                  <a:moveTo>
                    <a:pt x="0" y="148"/>
                  </a:moveTo>
                  <a:lnTo>
                    <a:pt x="251" y="0"/>
                  </a:lnTo>
                  <a:lnTo>
                    <a:pt x="251" y="111"/>
                  </a:lnTo>
                  <a:lnTo>
                    <a:pt x="0" y="255"/>
                  </a:lnTo>
                  <a:lnTo>
                    <a:pt x="0" y="148"/>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08" name="Freeform 86">
              <a:extLst>
                <a:ext uri="{FF2B5EF4-FFF2-40B4-BE49-F238E27FC236}">
                  <a16:creationId xmlns:a16="http://schemas.microsoft.com/office/drawing/2014/main" id="{FFEE3817-FF5F-204B-8764-8527328318E5}"/>
                </a:ext>
              </a:extLst>
            </p:cNvPr>
            <p:cNvSpPr>
              <a:spLocks/>
            </p:cNvSpPr>
            <p:nvPr/>
          </p:nvSpPr>
          <p:spPr bwMode="auto">
            <a:xfrm>
              <a:off x="2381286" y="706444"/>
              <a:ext cx="746137" cy="433390"/>
            </a:xfrm>
            <a:custGeom>
              <a:avLst/>
              <a:gdLst>
                <a:gd name="T0" fmla="*/ 0 w 470"/>
                <a:gd name="T1" fmla="*/ 127 h 273"/>
                <a:gd name="T2" fmla="*/ 219 w 470"/>
                <a:gd name="T3" fmla="*/ 0 h 273"/>
                <a:gd name="T4" fmla="*/ 470 w 470"/>
                <a:gd name="T5" fmla="*/ 149 h 273"/>
                <a:gd name="T6" fmla="*/ 255 w 470"/>
                <a:gd name="T7" fmla="*/ 273 h 273"/>
                <a:gd name="T8" fmla="*/ 13 w 470"/>
                <a:gd name="T9" fmla="*/ 133 h 273"/>
                <a:gd name="T10" fmla="*/ 0 w 470"/>
                <a:gd name="T11" fmla="*/ 127 h 273"/>
              </a:gdLst>
              <a:ahLst/>
              <a:cxnLst>
                <a:cxn ang="0">
                  <a:pos x="T0" y="T1"/>
                </a:cxn>
                <a:cxn ang="0">
                  <a:pos x="T2" y="T3"/>
                </a:cxn>
                <a:cxn ang="0">
                  <a:pos x="T4" y="T5"/>
                </a:cxn>
                <a:cxn ang="0">
                  <a:pos x="T6" y="T7"/>
                </a:cxn>
                <a:cxn ang="0">
                  <a:pos x="T8" y="T9"/>
                </a:cxn>
                <a:cxn ang="0">
                  <a:pos x="T10" y="T11"/>
                </a:cxn>
              </a:cxnLst>
              <a:rect l="0" t="0" r="r" b="b"/>
              <a:pathLst>
                <a:path w="470" h="273">
                  <a:moveTo>
                    <a:pt x="0" y="127"/>
                  </a:moveTo>
                  <a:lnTo>
                    <a:pt x="219" y="0"/>
                  </a:lnTo>
                  <a:lnTo>
                    <a:pt x="470" y="149"/>
                  </a:lnTo>
                  <a:lnTo>
                    <a:pt x="255" y="273"/>
                  </a:lnTo>
                  <a:lnTo>
                    <a:pt x="13" y="133"/>
                  </a:lnTo>
                  <a:lnTo>
                    <a:pt x="0" y="127"/>
                  </a:lnTo>
                  <a:close/>
                </a:path>
              </a:pathLst>
            </a:custGeom>
            <a:solidFill>
              <a:sysClr val="window" lastClr="FFFFFF">
                <a:lumMod val="7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09" name="Freeform 87">
              <a:extLst>
                <a:ext uri="{FF2B5EF4-FFF2-40B4-BE49-F238E27FC236}">
                  <a16:creationId xmlns:a16="http://schemas.microsoft.com/office/drawing/2014/main" id="{4D56F555-FB30-3C4B-8681-B6D914823442}"/>
                </a:ext>
              </a:extLst>
            </p:cNvPr>
            <p:cNvSpPr>
              <a:spLocks/>
            </p:cNvSpPr>
            <p:nvPr/>
          </p:nvSpPr>
          <p:spPr bwMode="auto">
            <a:xfrm>
              <a:off x="2416211" y="977907"/>
              <a:ext cx="77789" cy="236539"/>
            </a:xfrm>
            <a:custGeom>
              <a:avLst/>
              <a:gdLst>
                <a:gd name="T0" fmla="*/ 49 w 49"/>
                <a:gd name="T1" fmla="*/ 149 h 149"/>
                <a:gd name="T2" fmla="*/ 0 w 49"/>
                <a:gd name="T3" fmla="*/ 122 h 149"/>
                <a:gd name="T4" fmla="*/ 0 w 49"/>
                <a:gd name="T5" fmla="*/ 0 h 149"/>
                <a:gd name="T6" fmla="*/ 49 w 49"/>
                <a:gd name="T7" fmla="*/ 29 h 149"/>
                <a:gd name="T8" fmla="*/ 49 w 49"/>
                <a:gd name="T9" fmla="*/ 149 h 149"/>
              </a:gdLst>
              <a:ahLst/>
              <a:cxnLst>
                <a:cxn ang="0">
                  <a:pos x="T0" y="T1"/>
                </a:cxn>
                <a:cxn ang="0">
                  <a:pos x="T2" y="T3"/>
                </a:cxn>
                <a:cxn ang="0">
                  <a:pos x="T4" y="T5"/>
                </a:cxn>
                <a:cxn ang="0">
                  <a:pos x="T6" y="T7"/>
                </a:cxn>
                <a:cxn ang="0">
                  <a:pos x="T8" y="T9"/>
                </a:cxn>
              </a:cxnLst>
              <a:rect l="0" t="0" r="r" b="b"/>
              <a:pathLst>
                <a:path w="49" h="149">
                  <a:moveTo>
                    <a:pt x="49" y="149"/>
                  </a:moveTo>
                  <a:lnTo>
                    <a:pt x="0" y="122"/>
                  </a:lnTo>
                  <a:lnTo>
                    <a:pt x="0" y="0"/>
                  </a:lnTo>
                  <a:lnTo>
                    <a:pt x="49" y="29"/>
                  </a:lnTo>
                  <a:lnTo>
                    <a:pt x="49"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10" name="Freeform 88">
              <a:extLst>
                <a:ext uri="{FF2B5EF4-FFF2-40B4-BE49-F238E27FC236}">
                  <a16:creationId xmlns:a16="http://schemas.microsoft.com/office/drawing/2014/main" id="{0C5369F1-A344-8B48-9BB3-95DB43C2E800}"/>
                </a:ext>
              </a:extLst>
            </p:cNvPr>
            <p:cNvSpPr>
              <a:spLocks/>
            </p:cNvSpPr>
            <p:nvPr/>
          </p:nvSpPr>
          <p:spPr bwMode="auto">
            <a:xfrm>
              <a:off x="2416211" y="977907"/>
              <a:ext cx="20638" cy="193675"/>
            </a:xfrm>
            <a:custGeom>
              <a:avLst/>
              <a:gdLst>
                <a:gd name="T0" fmla="*/ 13 w 13"/>
                <a:gd name="T1" fmla="*/ 115 h 122"/>
                <a:gd name="T2" fmla="*/ 0 w 13"/>
                <a:gd name="T3" fmla="*/ 122 h 122"/>
                <a:gd name="T4" fmla="*/ 0 w 13"/>
                <a:gd name="T5" fmla="*/ 0 h 122"/>
                <a:gd name="T6" fmla="*/ 13 w 13"/>
                <a:gd name="T7" fmla="*/ 9 h 122"/>
                <a:gd name="T8" fmla="*/ 13 w 13"/>
                <a:gd name="T9" fmla="*/ 115 h 122"/>
              </a:gdLst>
              <a:ahLst/>
              <a:cxnLst>
                <a:cxn ang="0">
                  <a:pos x="T0" y="T1"/>
                </a:cxn>
                <a:cxn ang="0">
                  <a:pos x="T2" y="T3"/>
                </a:cxn>
                <a:cxn ang="0">
                  <a:pos x="T4" y="T5"/>
                </a:cxn>
                <a:cxn ang="0">
                  <a:pos x="T6" y="T7"/>
                </a:cxn>
                <a:cxn ang="0">
                  <a:pos x="T8" y="T9"/>
                </a:cxn>
              </a:cxnLst>
              <a:rect l="0" t="0" r="r" b="b"/>
              <a:pathLst>
                <a:path w="13" h="122">
                  <a:moveTo>
                    <a:pt x="13" y="115"/>
                  </a:moveTo>
                  <a:lnTo>
                    <a:pt x="0" y="122"/>
                  </a:lnTo>
                  <a:lnTo>
                    <a:pt x="0" y="0"/>
                  </a:lnTo>
                  <a:lnTo>
                    <a:pt x="13" y="9"/>
                  </a:lnTo>
                  <a:lnTo>
                    <a:pt x="13" y="115"/>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11" name="Freeform 89">
              <a:extLst>
                <a:ext uri="{FF2B5EF4-FFF2-40B4-BE49-F238E27FC236}">
                  <a16:creationId xmlns:a16="http://schemas.microsoft.com/office/drawing/2014/main" id="{0D665A89-C07F-2F43-95BA-7185EB9454D5}"/>
                </a:ext>
              </a:extLst>
            </p:cNvPr>
            <p:cNvSpPr>
              <a:spLocks/>
            </p:cNvSpPr>
            <p:nvPr/>
          </p:nvSpPr>
          <p:spPr bwMode="auto">
            <a:xfrm>
              <a:off x="2416211" y="1266833"/>
              <a:ext cx="77789" cy="236539"/>
            </a:xfrm>
            <a:custGeom>
              <a:avLst/>
              <a:gdLst>
                <a:gd name="T0" fmla="*/ 49 w 49"/>
                <a:gd name="T1" fmla="*/ 149 h 149"/>
                <a:gd name="T2" fmla="*/ 0 w 49"/>
                <a:gd name="T3" fmla="*/ 122 h 149"/>
                <a:gd name="T4" fmla="*/ 0 w 49"/>
                <a:gd name="T5" fmla="*/ 0 h 149"/>
                <a:gd name="T6" fmla="*/ 49 w 49"/>
                <a:gd name="T7" fmla="*/ 27 h 149"/>
                <a:gd name="T8" fmla="*/ 49 w 49"/>
                <a:gd name="T9" fmla="*/ 149 h 149"/>
              </a:gdLst>
              <a:ahLst/>
              <a:cxnLst>
                <a:cxn ang="0">
                  <a:pos x="T0" y="T1"/>
                </a:cxn>
                <a:cxn ang="0">
                  <a:pos x="T2" y="T3"/>
                </a:cxn>
                <a:cxn ang="0">
                  <a:pos x="T4" y="T5"/>
                </a:cxn>
                <a:cxn ang="0">
                  <a:pos x="T6" y="T7"/>
                </a:cxn>
                <a:cxn ang="0">
                  <a:pos x="T8" y="T9"/>
                </a:cxn>
              </a:cxnLst>
              <a:rect l="0" t="0" r="r" b="b"/>
              <a:pathLst>
                <a:path w="49" h="149">
                  <a:moveTo>
                    <a:pt x="49" y="149"/>
                  </a:moveTo>
                  <a:lnTo>
                    <a:pt x="0" y="122"/>
                  </a:lnTo>
                  <a:lnTo>
                    <a:pt x="0" y="0"/>
                  </a:lnTo>
                  <a:lnTo>
                    <a:pt x="49" y="27"/>
                  </a:lnTo>
                  <a:lnTo>
                    <a:pt x="49"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12" name="Freeform 90">
              <a:extLst>
                <a:ext uri="{FF2B5EF4-FFF2-40B4-BE49-F238E27FC236}">
                  <a16:creationId xmlns:a16="http://schemas.microsoft.com/office/drawing/2014/main" id="{7E43E374-9CED-634D-8673-27E25B39997F}"/>
                </a:ext>
              </a:extLst>
            </p:cNvPr>
            <p:cNvSpPr>
              <a:spLocks/>
            </p:cNvSpPr>
            <p:nvPr/>
          </p:nvSpPr>
          <p:spPr bwMode="auto">
            <a:xfrm>
              <a:off x="2416211" y="1266833"/>
              <a:ext cx="20638" cy="193675"/>
            </a:xfrm>
            <a:custGeom>
              <a:avLst/>
              <a:gdLst>
                <a:gd name="T0" fmla="*/ 13 w 13"/>
                <a:gd name="T1" fmla="*/ 113 h 122"/>
                <a:gd name="T2" fmla="*/ 0 w 13"/>
                <a:gd name="T3" fmla="*/ 122 h 122"/>
                <a:gd name="T4" fmla="*/ 0 w 13"/>
                <a:gd name="T5" fmla="*/ 0 h 122"/>
                <a:gd name="T6" fmla="*/ 13 w 13"/>
                <a:gd name="T7" fmla="*/ 7 h 122"/>
                <a:gd name="T8" fmla="*/ 13 w 13"/>
                <a:gd name="T9" fmla="*/ 113 h 122"/>
              </a:gdLst>
              <a:ahLst/>
              <a:cxnLst>
                <a:cxn ang="0">
                  <a:pos x="T0" y="T1"/>
                </a:cxn>
                <a:cxn ang="0">
                  <a:pos x="T2" y="T3"/>
                </a:cxn>
                <a:cxn ang="0">
                  <a:pos x="T4" y="T5"/>
                </a:cxn>
                <a:cxn ang="0">
                  <a:pos x="T6" y="T7"/>
                </a:cxn>
                <a:cxn ang="0">
                  <a:pos x="T8" y="T9"/>
                </a:cxn>
              </a:cxnLst>
              <a:rect l="0" t="0" r="r" b="b"/>
              <a:pathLst>
                <a:path w="13" h="122">
                  <a:moveTo>
                    <a:pt x="13" y="113"/>
                  </a:moveTo>
                  <a:lnTo>
                    <a:pt x="0" y="122"/>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13" name="Freeform 91">
              <a:extLst>
                <a:ext uri="{FF2B5EF4-FFF2-40B4-BE49-F238E27FC236}">
                  <a16:creationId xmlns:a16="http://schemas.microsoft.com/office/drawing/2014/main" id="{DE948A09-401F-D74C-9E80-EEC3D7449F8C}"/>
                </a:ext>
              </a:extLst>
            </p:cNvPr>
            <p:cNvSpPr>
              <a:spLocks/>
            </p:cNvSpPr>
            <p:nvPr/>
          </p:nvSpPr>
          <p:spPr bwMode="auto">
            <a:xfrm>
              <a:off x="2416211" y="1552583"/>
              <a:ext cx="77789" cy="236539"/>
            </a:xfrm>
            <a:custGeom>
              <a:avLst/>
              <a:gdLst>
                <a:gd name="T0" fmla="*/ 49 w 49"/>
                <a:gd name="T1" fmla="*/ 149 h 149"/>
                <a:gd name="T2" fmla="*/ 0 w 49"/>
                <a:gd name="T3" fmla="*/ 122 h 149"/>
                <a:gd name="T4" fmla="*/ 0 w 49"/>
                <a:gd name="T5" fmla="*/ 0 h 149"/>
                <a:gd name="T6" fmla="*/ 49 w 49"/>
                <a:gd name="T7" fmla="*/ 27 h 149"/>
                <a:gd name="T8" fmla="*/ 49 w 49"/>
                <a:gd name="T9" fmla="*/ 149 h 149"/>
              </a:gdLst>
              <a:ahLst/>
              <a:cxnLst>
                <a:cxn ang="0">
                  <a:pos x="T0" y="T1"/>
                </a:cxn>
                <a:cxn ang="0">
                  <a:pos x="T2" y="T3"/>
                </a:cxn>
                <a:cxn ang="0">
                  <a:pos x="T4" y="T5"/>
                </a:cxn>
                <a:cxn ang="0">
                  <a:pos x="T6" y="T7"/>
                </a:cxn>
                <a:cxn ang="0">
                  <a:pos x="T8" y="T9"/>
                </a:cxn>
              </a:cxnLst>
              <a:rect l="0" t="0" r="r" b="b"/>
              <a:pathLst>
                <a:path w="49" h="149">
                  <a:moveTo>
                    <a:pt x="49" y="149"/>
                  </a:moveTo>
                  <a:lnTo>
                    <a:pt x="0" y="122"/>
                  </a:lnTo>
                  <a:lnTo>
                    <a:pt x="0" y="0"/>
                  </a:lnTo>
                  <a:lnTo>
                    <a:pt x="49" y="27"/>
                  </a:lnTo>
                  <a:lnTo>
                    <a:pt x="49"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14" name="Freeform 92">
              <a:extLst>
                <a:ext uri="{FF2B5EF4-FFF2-40B4-BE49-F238E27FC236}">
                  <a16:creationId xmlns:a16="http://schemas.microsoft.com/office/drawing/2014/main" id="{E8E4F484-7D0C-AB4E-8BC7-B9D6667A1837}"/>
                </a:ext>
              </a:extLst>
            </p:cNvPr>
            <p:cNvSpPr>
              <a:spLocks/>
            </p:cNvSpPr>
            <p:nvPr/>
          </p:nvSpPr>
          <p:spPr bwMode="auto">
            <a:xfrm>
              <a:off x="2416211" y="1552583"/>
              <a:ext cx="20638" cy="193675"/>
            </a:xfrm>
            <a:custGeom>
              <a:avLst/>
              <a:gdLst>
                <a:gd name="T0" fmla="*/ 13 w 13"/>
                <a:gd name="T1" fmla="*/ 116 h 122"/>
                <a:gd name="T2" fmla="*/ 0 w 13"/>
                <a:gd name="T3" fmla="*/ 122 h 122"/>
                <a:gd name="T4" fmla="*/ 0 w 13"/>
                <a:gd name="T5" fmla="*/ 0 h 122"/>
                <a:gd name="T6" fmla="*/ 13 w 13"/>
                <a:gd name="T7" fmla="*/ 7 h 122"/>
                <a:gd name="T8" fmla="*/ 13 w 13"/>
                <a:gd name="T9" fmla="*/ 116 h 122"/>
              </a:gdLst>
              <a:ahLst/>
              <a:cxnLst>
                <a:cxn ang="0">
                  <a:pos x="T0" y="T1"/>
                </a:cxn>
                <a:cxn ang="0">
                  <a:pos x="T2" y="T3"/>
                </a:cxn>
                <a:cxn ang="0">
                  <a:pos x="T4" y="T5"/>
                </a:cxn>
                <a:cxn ang="0">
                  <a:pos x="T6" y="T7"/>
                </a:cxn>
                <a:cxn ang="0">
                  <a:pos x="T8" y="T9"/>
                </a:cxn>
              </a:cxnLst>
              <a:rect l="0" t="0" r="r" b="b"/>
              <a:pathLst>
                <a:path w="13" h="122">
                  <a:moveTo>
                    <a:pt x="13" y="116"/>
                  </a:moveTo>
                  <a:lnTo>
                    <a:pt x="0" y="122"/>
                  </a:lnTo>
                  <a:lnTo>
                    <a:pt x="0" y="0"/>
                  </a:lnTo>
                  <a:lnTo>
                    <a:pt x="13" y="7"/>
                  </a:lnTo>
                  <a:lnTo>
                    <a:pt x="13" y="116"/>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15" name="Freeform 93">
              <a:extLst>
                <a:ext uri="{FF2B5EF4-FFF2-40B4-BE49-F238E27FC236}">
                  <a16:creationId xmlns:a16="http://schemas.microsoft.com/office/drawing/2014/main" id="{E52D7582-E29B-8C40-B17A-3020F84CDB75}"/>
                </a:ext>
              </a:extLst>
            </p:cNvPr>
            <p:cNvSpPr>
              <a:spLocks/>
            </p:cNvSpPr>
            <p:nvPr/>
          </p:nvSpPr>
          <p:spPr bwMode="auto">
            <a:xfrm>
              <a:off x="2416209" y="1841509"/>
              <a:ext cx="77789" cy="233364"/>
            </a:xfrm>
            <a:custGeom>
              <a:avLst/>
              <a:gdLst>
                <a:gd name="T0" fmla="*/ 49 w 49"/>
                <a:gd name="T1" fmla="*/ 147 h 147"/>
                <a:gd name="T2" fmla="*/ 0 w 49"/>
                <a:gd name="T3" fmla="*/ 120 h 147"/>
                <a:gd name="T4" fmla="*/ 0 w 49"/>
                <a:gd name="T5" fmla="*/ 0 h 147"/>
                <a:gd name="T6" fmla="*/ 49 w 49"/>
                <a:gd name="T7" fmla="*/ 27 h 147"/>
                <a:gd name="T8" fmla="*/ 49 w 49"/>
                <a:gd name="T9" fmla="*/ 147 h 147"/>
              </a:gdLst>
              <a:ahLst/>
              <a:cxnLst>
                <a:cxn ang="0">
                  <a:pos x="T0" y="T1"/>
                </a:cxn>
                <a:cxn ang="0">
                  <a:pos x="T2" y="T3"/>
                </a:cxn>
                <a:cxn ang="0">
                  <a:pos x="T4" y="T5"/>
                </a:cxn>
                <a:cxn ang="0">
                  <a:pos x="T6" y="T7"/>
                </a:cxn>
                <a:cxn ang="0">
                  <a:pos x="T8" y="T9"/>
                </a:cxn>
              </a:cxnLst>
              <a:rect l="0" t="0" r="r" b="b"/>
              <a:pathLst>
                <a:path w="49" h="147">
                  <a:moveTo>
                    <a:pt x="49" y="147"/>
                  </a:moveTo>
                  <a:lnTo>
                    <a:pt x="0" y="120"/>
                  </a:lnTo>
                  <a:lnTo>
                    <a:pt x="0" y="0"/>
                  </a:lnTo>
                  <a:lnTo>
                    <a:pt x="49" y="27"/>
                  </a:lnTo>
                  <a:lnTo>
                    <a:pt x="49" y="147"/>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16" name="Freeform 94">
              <a:extLst>
                <a:ext uri="{FF2B5EF4-FFF2-40B4-BE49-F238E27FC236}">
                  <a16:creationId xmlns:a16="http://schemas.microsoft.com/office/drawing/2014/main" id="{3A5B6EE1-8EB9-3F4E-B74D-77C877892B9A}"/>
                </a:ext>
              </a:extLst>
            </p:cNvPr>
            <p:cNvSpPr>
              <a:spLocks/>
            </p:cNvSpPr>
            <p:nvPr/>
          </p:nvSpPr>
          <p:spPr bwMode="auto">
            <a:xfrm>
              <a:off x="2416211" y="1841509"/>
              <a:ext cx="20638" cy="190500"/>
            </a:xfrm>
            <a:custGeom>
              <a:avLst/>
              <a:gdLst>
                <a:gd name="T0" fmla="*/ 13 w 13"/>
                <a:gd name="T1" fmla="*/ 114 h 120"/>
                <a:gd name="T2" fmla="*/ 0 w 13"/>
                <a:gd name="T3" fmla="*/ 120 h 120"/>
                <a:gd name="T4" fmla="*/ 0 w 13"/>
                <a:gd name="T5" fmla="*/ 0 h 120"/>
                <a:gd name="T6" fmla="*/ 13 w 13"/>
                <a:gd name="T7" fmla="*/ 7 h 120"/>
                <a:gd name="T8" fmla="*/ 13 w 13"/>
                <a:gd name="T9" fmla="*/ 114 h 120"/>
              </a:gdLst>
              <a:ahLst/>
              <a:cxnLst>
                <a:cxn ang="0">
                  <a:pos x="T0" y="T1"/>
                </a:cxn>
                <a:cxn ang="0">
                  <a:pos x="T2" y="T3"/>
                </a:cxn>
                <a:cxn ang="0">
                  <a:pos x="T4" y="T5"/>
                </a:cxn>
                <a:cxn ang="0">
                  <a:pos x="T6" y="T7"/>
                </a:cxn>
                <a:cxn ang="0">
                  <a:pos x="T8" y="T9"/>
                </a:cxn>
              </a:cxnLst>
              <a:rect l="0" t="0" r="r" b="b"/>
              <a:pathLst>
                <a:path w="13" h="120">
                  <a:moveTo>
                    <a:pt x="13" y="114"/>
                  </a:moveTo>
                  <a:lnTo>
                    <a:pt x="0" y="120"/>
                  </a:lnTo>
                  <a:lnTo>
                    <a:pt x="0" y="0"/>
                  </a:lnTo>
                  <a:lnTo>
                    <a:pt x="13" y="7"/>
                  </a:lnTo>
                  <a:lnTo>
                    <a:pt x="13" y="114"/>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17" name="Freeform 95">
              <a:extLst>
                <a:ext uri="{FF2B5EF4-FFF2-40B4-BE49-F238E27FC236}">
                  <a16:creationId xmlns:a16="http://schemas.microsoft.com/office/drawing/2014/main" id="{46C8DA46-2F35-F744-AD76-3BA84DF82CCF}"/>
                </a:ext>
              </a:extLst>
            </p:cNvPr>
            <p:cNvSpPr>
              <a:spLocks/>
            </p:cNvSpPr>
            <p:nvPr/>
          </p:nvSpPr>
          <p:spPr bwMode="auto">
            <a:xfrm>
              <a:off x="2544801" y="1047757"/>
              <a:ext cx="74614" cy="236539"/>
            </a:xfrm>
            <a:custGeom>
              <a:avLst/>
              <a:gdLst>
                <a:gd name="T0" fmla="*/ 47 w 47"/>
                <a:gd name="T1" fmla="*/ 149 h 149"/>
                <a:gd name="T2" fmla="*/ 0 w 47"/>
                <a:gd name="T3" fmla="*/ 123 h 149"/>
                <a:gd name="T4" fmla="*/ 0 w 47"/>
                <a:gd name="T5" fmla="*/ 0 h 149"/>
                <a:gd name="T6" fmla="*/ 47 w 47"/>
                <a:gd name="T7" fmla="*/ 29 h 149"/>
                <a:gd name="T8" fmla="*/ 47 w 47"/>
                <a:gd name="T9" fmla="*/ 149 h 149"/>
              </a:gdLst>
              <a:ahLst/>
              <a:cxnLst>
                <a:cxn ang="0">
                  <a:pos x="T0" y="T1"/>
                </a:cxn>
                <a:cxn ang="0">
                  <a:pos x="T2" y="T3"/>
                </a:cxn>
                <a:cxn ang="0">
                  <a:pos x="T4" y="T5"/>
                </a:cxn>
                <a:cxn ang="0">
                  <a:pos x="T6" y="T7"/>
                </a:cxn>
                <a:cxn ang="0">
                  <a:pos x="T8" y="T9"/>
                </a:cxn>
              </a:cxnLst>
              <a:rect l="0" t="0" r="r" b="b"/>
              <a:pathLst>
                <a:path w="47" h="149">
                  <a:moveTo>
                    <a:pt x="47" y="149"/>
                  </a:moveTo>
                  <a:lnTo>
                    <a:pt x="0" y="123"/>
                  </a:lnTo>
                  <a:lnTo>
                    <a:pt x="0" y="0"/>
                  </a:lnTo>
                  <a:lnTo>
                    <a:pt x="47" y="29"/>
                  </a:lnTo>
                  <a:lnTo>
                    <a:pt x="47"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18" name="Freeform 96">
              <a:extLst>
                <a:ext uri="{FF2B5EF4-FFF2-40B4-BE49-F238E27FC236}">
                  <a16:creationId xmlns:a16="http://schemas.microsoft.com/office/drawing/2014/main" id="{FEFC7F1C-7B68-B441-9A86-2398E02A7246}"/>
                </a:ext>
              </a:extLst>
            </p:cNvPr>
            <p:cNvSpPr>
              <a:spLocks/>
            </p:cNvSpPr>
            <p:nvPr/>
          </p:nvSpPr>
          <p:spPr bwMode="auto">
            <a:xfrm>
              <a:off x="2544801" y="1047757"/>
              <a:ext cx="17463" cy="195264"/>
            </a:xfrm>
            <a:custGeom>
              <a:avLst/>
              <a:gdLst>
                <a:gd name="T0" fmla="*/ 11 w 11"/>
                <a:gd name="T1" fmla="*/ 116 h 123"/>
                <a:gd name="T2" fmla="*/ 0 w 11"/>
                <a:gd name="T3" fmla="*/ 123 h 123"/>
                <a:gd name="T4" fmla="*/ 0 w 11"/>
                <a:gd name="T5" fmla="*/ 0 h 123"/>
                <a:gd name="T6" fmla="*/ 11 w 11"/>
                <a:gd name="T7" fmla="*/ 9 h 123"/>
                <a:gd name="T8" fmla="*/ 11 w 11"/>
                <a:gd name="T9" fmla="*/ 116 h 123"/>
              </a:gdLst>
              <a:ahLst/>
              <a:cxnLst>
                <a:cxn ang="0">
                  <a:pos x="T0" y="T1"/>
                </a:cxn>
                <a:cxn ang="0">
                  <a:pos x="T2" y="T3"/>
                </a:cxn>
                <a:cxn ang="0">
                  <a:pos x="T4" y="T5"/>
                </a:cxn>
                <a:cxn ang="0">
                  <a:pos x="T6" y="T7"/>
                </a:cxn>
                <a:cxn ang="0">
                  <a:pos x="T8" y="T9"/>
                </a:cxn>
              </a:cxnLst>
              <a:rect l="0" t="0" r="r" b="b"/>
              <a:pathLst>
                <a:path w="11" h="123">
                  <a:moveTo>
                    <a:pt x="11" y="116"/>
                  </a:moveTo>
                  <a:lnTo>
                    <a:pt x="0" y="123"/>
                  </a:lnTo>
                  <a:lnTo>
                    <a:pt x="0" y="0"/>
                  </a:lnTo>
                  <a:lnTo>
                    <a:pt x="11" y="9"/>
                  </a:lnTo>
                  <a:lnTo>
                    <a:pt x="11" y="116"/>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19" name="Freeform 97">
              <a:extLst>
                <a:ext uri="{FF2B5EF4-FFF2-40B4-BE49-F238E27FC236}">
                  <a16:creationId xmlns:a16="http://schemas.microsoft.com/office/drawing/2014/main" id="{61F521F4-1BD9-494A-9BAD-2A8F5200EB35}"/>
                </a:ext>
              </a:extLst>
            </p:cNvPr>
            <p:cNvSpPr>
              <a:spLocks/>
            </p:cNvSpPr>
            <p:nvPr/>
          </p:nvSpPr>
          <p:spPr bwMode="auto">
            <a:xfrm>
              <a:off x="2544801" y="1338272"/>
              <a:ext cx="74614" cy="234951"/>
            </a:xfrm>
            <a:custGeom>
              <a:avLst/>
              <a:gdLst>
                <a:gd name="T0" fmla="*/ 47 w 47"/>
                <a:gd name="T1" fmla="*/ 148 h 148"/>
                <a:gd name="T2" fmla="*/ 0 w 47"/>
                <a:gd name="T3" fmla="*/ 122 h 148"/>
                <a:gd name="T4" fmla="*/ 0 w 47"/>
                <a:gd name="T5" fmla="*/ 0 h 148"/>
                <a:gd name="T6" fmla="*/ 47 w 47"/>
                <a:gd name="T7" fmla="*/ 26 h 148"/>
                <a:gd name="T8" fmla="*/ 47 w 47"/>
                <a:gd name="T9" fmla="*/ 148 h 148"/>
              </a:gdLst>
              <a:ahLst/>
              <a:cxnLst>
                <a:cxn ang="0">
                  <a:pos x="T0" y="T1"/>
                </a:cxn>
                <a:cxn ang="0">
                  <a:pos x="T2" y="T3"/>
                </a:cxn>
                <a:cxn ang="0">
                  <a:pos x="T4" y="T5"/>
                </a:cxn>
                <a:cxn ang="0">
                  <a:pos x="T6" y="T7"/>
                </a:cxn>
                <a:cxn ang="0">
                  <a:pos x="T8" y="T9"/>
                </a:cxn>
              </a:cxnLst>
              <a:rect l="0" t="0" r="r" b="b"/>
              <a:pathLst>
                <a:path w="47" h="148">
                  <a:moveTo>
                    <a:pt x="47" y="148"/>
                  </a:moveTo>
                  <a:lnTo>
                    <a:pt x="0" y="122"/>
                  </a:lnTo>
                  <a:lnTo>
                    <a:pt x="0" y="0"/>
                  </a:lnTo>
                  <a:lnTo>
                    <a:pt x="47" y="26"/>
                  </a:lnTo>
                  <a:lnTo>
                    <a:pt x="47" y="148"/>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20" name="Freeform 98">
              <a:extLst>
                <a:ext uri="{FF2B5EF4-FFF2-40B4-BE49-F238E27FC236}">
                  <a16:creationId xmlns:a16="http://schemas.microsoft.com/office/drawing/2014/main" id="{BBF82EDB-0014-5147-B31E-7CAC195EBE2A}"/>
                </a:ext>
              </a:extLst>
            </p:cNvPr>
            <p:cNvSpPr>
              <a:spLocks/>
            </p:cNvSpPr>
            <p:nvPr/>
          </p:nvSpPr>
          <p:spPr bwMode="auto">
            <a:xfrm>
              <a:off x="2544801" y="1338272"/>
              <a:ext cx="17463" cy="193675"/>
            </a:xfrm>
            <a:custGeom>
              <a:avLst/>
              <a:gdLst>
                <a:gd name="T0" fmla="*/ 11 w 11"/>
                <a:gd name="T1" fmla="*/ 113 h 122"/>
                <a:gd name="T2" fmla="*/ 0 w 11"/>
                <a:gd name="T3" fmla="*/ 122 h 122"/>
                <a:gd name="T4" fmla="*/ 0 w 11"/>
                <a:gd name="T5" fmla="*/ 0 h 122"/>
                <a:gd name="T6" fmla="*/ 11 w 11"/>
                <a:gd name="T7" fmla="*/ 6 h 122"/>
                <a:gd name="T8" fmla="*/ 11 w 11"/>
                <a:gd name="T9" fmla="*/ 113 h 122"/>
              </a:gdLst>
              <a:ahLst/>
              <a:cxnLst>
                <a:cxn ang="0">
                  <a:pos x="T0" y="T1"/>
                </a:cxn>
                <a:cxn ang="0">
                  <a:pos x="T2" y="T3"/>
                </a:cxn>
                <a:cxn ang="0">
                  <a:pos x="T4" y="T5"/>
                </a:cxn>
                <a:cxn ang="0">
                  <a:pos x="T6" y="T7"/>
                </a:cxn>
                <a:cxn ang="0">
                  <a:pos x="T8" y="T9"/>
                </a:cxn>
              </a:cxnLst>
              <a:rect l="0" t="0" r="r" b="b"/>
              <a:pathLst>
                <a:path w="11" h="122">
                  <a:moveTo>
                    <a:pt x="11" y="113"/>
                  </a:moveTo>
                  <a:lnTo>
                    <a:pt x="0" y="122"/>
                  </a:lnTo>
                  <a:lnTo>
                    <a:pt x="0" y="0"/>
                  </a:lnTo>
                  <a:lnTo>
                    <a:pt x="11" y="6"/>
                  </a:lnTo>
                  <a:lnTo>
                    <a:pt x="11"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21" name="Freeform 99">
              <a:extLst>
                <a:ext uri="{FF2B5EF4-FFF2-40B4-BE49-F238E27FC236}">
                  <a16:creationId xmlns:a16="http://schemas.microsoft.com/office/drawing/2014/main" id="{94BF5611-A815-9141-B565-55D0558C83B1}"/>
                </a:ext>
              </a:extLst>
            </p:cNvPr>
            <p:cNvSpPr>
              <a:spLocks/>
            </p:cNvSpPr>
            <p:nvPr/>
          </p:nvSpPr>
          <p:spPr bwMode="auto">
            <a:xfrm>
              <a:off x="2544801" y="1624021"/>
              <a:ext cx="74614" cy="234951"/>
            </a:xfrm>
            <a:custGeom>
              <a:avLst/>
              <a:gdLst>
                <a:gd name="T0" fmla="*/ 47 w 47"/>
                <a:gd name="T1" fmla="*/ 148 h 148"/>
                <a:gd name="T2" fmla="*/ 0 w 47"/>
                <a:gd name="T3" fmla="*/ 122 h 148"/>
                <a:gd name="T4" fmla="*/ 0 w 47"/>
                <a:gd name="T5" fmla="*/ 0 h 148"/>
                <a:gd name="T6" fmla="*/ 47 w 47"/>
                <a:gd name="T7" fmla="*/ 26 h 148"/>
                <a:gd name="T8" fmla="*/ 47 w 47"/>
                <a:gd name="T9" fmla="*/ 148 h 148"/>
              </a:gdLst>
              <a:ahLst/>
              <a:cxnLst>
                <a:cxn ang="0">
                  <a:pos x="T0" y="T1"/>
                </a:cxn>
                <a:cxn ang="0">
                  <a:pos x="T2" y="T3"/>
                </a:cxn>
                <a:cxn ang="0">
                  <a:pos x="T4" y="T5"/>
                </a:cxn>
                <a:cxn ang="0">
                  <a:pos x="T6" y="T7"/>
                </a:cxn>
                <a:cxn ang="0">
                  <a:pos x="T8" y="T9"/>
                </a:cxn>
              </a:cxnLst>
              <a:rect l="0" t="0" r="r" b="b"/>
              <a:pathLst>
                <a:path w="47" h="148">
                  <a:moveTo>
                    <a:pt x="47" y="148"/>
                  </a:moveTo>
                  <a:lnTo>
                    <a:pt x="0" y="122"/>
                  </a:lnTo>
                  <a:lnTo>
                    <a:pt x="0" y="0"/>
                  </a:lnTo>
                  <a:lnTo>
                    <a:pt x="47" y="26"/>
                  </a:lnTo>
                  <a:lnTo>
                    <a:pt x="47" y="148"/>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22" name="Freeform 100">
              <a:extLst>
                <a:ext uri="{FF2B5EF4-FFF2-40B4-BE49-F238E27FC236}">
                  <a16:creationId xmlns:a16="http://schemas.microsoft.com/office/drawing/2014/main" id="{BB6A1591-1A92-D94D-9EC2-1D53182192F7}"/>
                </a:ext>
              </a:extLst>
            </p:cNvPr>
            <p:cNvSpPr>
              <a:spLocks/>
            </p:cNvSpPr>
            <p:nvPr/>
          </p:nvSpPr>
          <p:spPr bwMode="auto">
            <a:xfrm>
              <a:off x="2544801" y="1624021"/>
              <a:ext cx="17463" cy="193675"/>
            </a:xfrm>
            <a:custGeom>
              <a:avLst/>
              <a:gdLst>
                <a:gd name="T0" fmla="*/ 11 w 11"/>
                <a:gd name="T1" fmla="*/ 115 h 122"/>
                <a:gd name="T2" fmla="*/ 0 w 11"/>
                <a:gd name="T3" fmla="*/ 122 h 122"/>
                <a:gd name="T4" fmla="*/ 0 w 11"/>
                <a:gd name="T5" fmla="*/ 0 h 122"/>
                <a:gd name="T6" fmla="*/ 11 w 11"/>
                <a:gd name="T7" fmla="*/ 6 h 122"/>
                <a:gd name="T8" fmla="*/ 11 w 11"/>
                <a:gd name="T9" fmla="*/ 115 h 122"/>
              </a:gdLst>
              <a:ahLst/>
              <a:cxnLst>
                <a:cxn ang="0">
                  <a:pos x="T0" y="T1"/>
                </a:cxn>
                <a:cxn ang="0">
                  <a:pos x="T2" y="T3"/>
                </a:cxn>
                <a:cxn ang="0">
                  <a:pos x="T4" y="T5"/>
                </a:cxn>
                <a:cxn ang="0">
                  <a:pos x="T6" y="T7"/>
                </a:cxn>
                <a:cxn ang="0">
                  <a:pos x="T8" y="T9"/>
                </a:cxn>
              </a:cxnLst>
              <a:rect l="0" t="0" r="r" b="b"/>
              <a:pathLst>
                <a:path w="11" h="122">
                  <a:moveTo>
                    <a:pt x="11" y="115"/>
                  </a:moveTo>
                  <a:lnTo>
                    <a:pt x="0" y="122"/>
                  </a:lnTo>
                  <a:lnTo>
                    <a:pt x="0" y="0"/>
                  </a:lnTo>
                  <a:lnTo>
                    <a:pt x="11" y="6"/>
                  </a:lnTo>
                  <a:lnTo>
                    <a:pt x="11" y="115"/>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23" name="Freeform 101">
              <a:extLst>
                <a:ext uri="{FF2B5EF4-FFF2-40B4-BE49-F238E27FC236}">
                  <a16:creationId xmlns:a16="http://schemas.microsoft.com/office/drawing/2014/main" id="{32461E2A-EF14-BA4A-BFC4-33C2DB7A61EA}"/>
                </a:ext>
              </a:extLst>
            </p:cNvPr>
            <p:cNvSpPr>
              <a:spLocks/>
            </p:cNvSpPr>
            <p:nvPr/>
          </p:nvSpPr>
          <p:spPr bwMode="auto">
            <a:xfrm>
              <a:off x="2544801" y="1912948"/>
              <a:ext cx="74614" cy="231776"/>
            </a:xfrm>
            <a:custGeom>
              <a:avLst/>
              <a:gdLst>
                <a:gd name="T0" fmla="*/ 47 w 47"/>
                <a:gd name="T1" fmla="*/ 146 h 146"/>
                <a:gd name="T2" fmla="*/ 0 w 47"/>
                <a:gd name="T3" fmla="*/ 120 h 146"/>
                <a:gd name="T4" fmla="*/ 0 w 47"/>
                <a:gd name="T5" fmla="*/ 0 h 146"/>
                <a:gd name="T6" fmla="*/ 47 w 47"/>
                <a:gd name="T7" fmla="*/ 26 h 146"/>
                <a:gd name="T8" fmla="*/ 47 w 47"/>
                <a:gd name="T9" fmla="*/ 146 h 146"/>
              </a:gdLst>
              <a:ahLst/>
              <a:cxnLst>
                <a:cxn ang="0">
                  <a:pos x="T0" y="T1"/>
                </a:cxn>
                <a:cxn ang="0">
                  <a:pos x="T2" y="T3"/>
                </a:cxn>
                <a:cxn ang="0">
                  <a:pos x="T4" y="T5"/>
                </a:cxn>
                <a:cxn ang="0">
                  <a:pos x="T6" y="T7"/>
                </a:cxn>
                <a:cxn ang="0">
                  <a:pos x="T8" y="T9"/>
                </a:cxn>
              </a:cxnLst>
              <a:rect l="0" t="0" r="r" b="b"/>
              <a:pathLst>
                <a:path w="47" h="146">
                  <a:moveTo>
                    <a:pt x="47" y="146"/>
                  </a:moveTo>
                  <a:lnTo>
                    <a:pt x="0" y="120"/>
                  </a:lnTo>
                  <a:lnTo>
                    <a:pt x="0" y="0"/>
                  </a:lnTo>
                  <a:lnTo>
                    <a:pt x="47" y="26"/>
                  </a:lnTo>
                  <a:lnTo>
                    <a:pt x="47" y="146"/>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24" name="Freeform 102">
              <a:extLst>
                <a:ext uri="{FF2B5EF4-FFF2-40B4-BE49-F238E27FC236}">
                  <a16:creationId xmlns:a16="http://schemas.microsoft.com/office/drawing/2014/main" id="{051B8161-BFD2-364C-8E65-8A83CFC3F451}"/>
                </a:ext>
              </a:extLst>
            </p:cNvPr>
            <p:cNvSpPr>
              <a:spLocks/>
            </p:cNvSpPr>
            <p:nvPr/>
          </p:nvSpPr>
          <p:spPr bwMode="auto">
            <a:xfrm>
              <a:off x="2544799" y="1912948"/>
              <a:ext cx="17463" cy="190500"/>
            </a:xfrm>
            <a:custGeom>
              <a:avLst/>
              <a:gdLst>
                <a:gd name="T0" fmla="*/ 11 w 11"/>
                <a:gd name="T1" fmla="*/ 113 h 120"/>
                <a:gd name="T2" fmla="*/ 0 w 11"/>
                <a:gd name="T3" fmla="*/ 120 h 120"/>
                <a:gd name="T4" fmla="*/ 0 w 11"/>
                <a:gd name="T5" fmla="*/ 0 h 120"/>
                <a:gd name="T6" fmla="*/ 11 w 11"/>
                <a:gd name="T7" fmla="*/ 6 h 120"/>
                <a:gd name="T8" fmla="*/ 11 w 11"/>
                <a:gd name="T9" fmla="*/ 113 h 120"/>
              </a:gdLst>
              <a:ahLst/>
              <a:cxnLst>
                <a:cxn ang="0">
                  <a:pos x="T0" y="T1"/>
                </a:cxn>
                <a:cxn ang="0">
                  <a:pos x="T2" y="T3"/>
                </a:cxn>
                <a:cxn ang="0">
                  <a:pos x="T4" y="T5"/>
                </a:cxn>
                <a:cxn ang="0">
                  <a:pos x="T6" y="T7"/>
                </a:cxn>
                <a:cxn ang="0">
                  <a:pos x="T8" y="T9"/>
                </a:cxn>
              </a:cxnLst>
              <a:rect l="0" t="0" r="r" b="b"/>
              <a:pathLst>
                <a:path w="11" h="120">
                  <a:moveTo>
                    <a:pt x="11" y="113"/>
                  </a:moveTo>
                  <a:lnTo>
                    <a:pt x="0" y="120"/>
                  </a:lnTo>
                  <a:lnTo>
                    <a:pt x="0" y="0"/>
                  </a:lnTo>
                  <a:lnTo>
                    <a:pt x="11" y="6"/>
                  </a:lnTo>
                  <a:lnTo>
                    <a:pt x="11"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25" name="Freeform 103">
              <a:extLst>
                <a:ext uri="{FF2B5EF4-FFF2-40B4-BE49-F238E27FC236}">
                  <a16:creationId xmlns:a16="http://schemas.microsoft.com/office/drawing/2014/main" id="{70568773-8C3B-1849-92DC-CABD4E04C757}"/>
                </a:ext>
              </a:extLst>
            </p:cNvPr>
            <p:cNvSpPr>
              <a:spLocks/>
            </p:cNvSpPr>
            <p:nvPr/>
          </p:nvSpPr>
          <p:spPr bwMode="auto">
            <a:xfrm>
              <a:off x="2668628" y="1122370"/>
              <a:ext cx="74614" cy="233364"/>
            </a:xfrm>
            <a:custGeom>
              <a:avLst/>
              <a:gdLst>
                <a:gd name="T0" fmla="*/ 47 w 47"/>
                <a:gd name="T1" fmla="*/ 147 h 147"/>
                <a:gd name="T2" fmla="*/ 0 w 47"/>
                <a:gd name="T3" fmla="*/ 120 h 147"/>
                <a:gd name="T4" fmla="*/ 0 w 47"/>
                <a:gd name="T5" fmla="*/ 0 h 147"/>
                <a:gd name="T6" fmla="*/ 47 w 47"/>
                <a:gd name="T7" fmla="*/ 27 h 147"/>
                <a:gd name="T8" fmla="*/ 47 w 47"/>
                <a:gd name="T9" fmla="*/ 147 h 147"/>
              </a:gdLst>
              <a:ahLst/>
              <a:cxnLst>
                <a:cxn ang="0">
                  <a:pos x="T0" y="T1"/>
                </a:cxn>
                <a:cxn ang="0">
                  <a:pos x="T2" y="T3"/>
                </a:cxn>
                <a:cxn ang="0">
                  <a:pos x="T4" y="T5"/>
                </a:cxn>
                <a:cxn ang="0">
                  <a:pos x="T6" y="T7"/>
                </a:cxn>
                <a:cxn ang="0">
                  <a:pos x="T8" y="T9"/>
                </a:cxn>
              </a:cxnLst>
              <a:rect l="0" t="0" r="r" b="b"/>
              <a:pathLst>
                <a:path w="47" h="147">
                  <a:moveTo>
                    <a:pt x="47" y="147"/>
                  </a:moveTo>
                  <a:lnTo>
                    <a:pt x="0" y="120"/>
                  </a:lnTo>
                  <a:lnTo>
                    <a:pt x="0" y="0"/>
                  </a:lnTo>
                  <a:lnTo>
                    <a:pt x="47" y="27"/>
                  </a:lnTo>
                  <a:lnTo>
                    <a:pt x="47" y="147"/>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26" name="Freeform 104">
              <a:extLst>
                <a:ext uri="{FF2B5EF4-FFF2-40B4-BE49-F238E27FC236}">
                  <a16:creationId xmlns:a16="http://schemas.microsoft.com/office/drawing/2014/main" id="{DD30239B-C3EC-554A-BE5B-21316B4DD70C}"/>
                </a:ext>
              </a:extLst>
            </p:cNvPr>
            <p:cNvSpPr>
              <a:spLocks/>
            </p:cNvSpPr>
            <p:nvPr/>
          </p:nvSpPr>
          <p:spPr bwMode="auto">
            <a:xfrm>
              <a:off x="2668628" y="1122370"/>
              <a:ext cx="20638" cy="190500"/>
            </a:xfrm>
            <a:custGeom>
              <a:avLst/>
              <a:gdLst>
                <a:gd name="T0" fmla="*/ 13 w 13"/>
                <a:gd name="T1" fmla="*/ 113 h 120"/>
                <a:gd name="T2" fmla="*/ 0 w 13"/>
                <a:gd name="T3" fmla="*/ 120 h 120"/>
                <a:gd name="T4" fmla="*/ 0 w 13"/>
                <a:gd name="T5" fmla="*/ 0 h 120"/>
                <a:gd name="T6" fmla="*/ 13 w 13"/>
                <a:gd name="T7" fmla="*/ 7 h 120"/>
                <a:gd name="T8" fmla="*/ 13 w 13"/>
                <a:gd name="T9" fmla="*/ 113 h 120"/>
              </a:gdLst>
              <a:ahLst/>
              <a:cxnLst>
                <a:cxn ang="0">
                  <a:pos x="T0" y="T1"/>
                </a:cxn>
                <a:cxn ang="0">
                  <a:pos x="T2" y="T3"/>
                </a:cxn>
                <a:cxn ang="0">
                  <a:pos x="T4" y="T5"/>
                </a:cxn>
                <a:cxn ang="0">
                  <a:pos x="T6" y="T7"/>
                </a:cxn>
                <a:cxn ang="0">
                  <a:pos x="T8" y="T9"/>
                </a:cxn>
              </a:cxnLst>
              <a:rect l="0" t="0" r="r" b="b"/>
              <a:pathLst>
                <a:path w="13" h="120">
                  <a:moveTo>
                    <a:pt x="13" y="113"/>
                  </a:moveTo>
                  <a:lnTo>
                    <a:pt x="0" y="120"/>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27" name="Freeform 105">
              <a:extLst>
                <a:ext uri="{FF2B5EF4-FFF2-40B4-BE49-F238E27FC236}">
                  <a16:creationId xmlns:a16="http://schemas.microsoft.com/office/drawing/2014/main" id="{D4AF24E6-427B-D140-A397-05C3AD09E2DC}"/>
                </a:ext>
              </a:extLst>
            </p:cNvPr>
            <p:cNvSpPr>
              <a:spLocks/>
            </p:cNvSpPr>
            <p:nvPr/>
          </p:nvSpPr>
          <p:spPr bwMode="auto">
            <a:xfrm>
              <a:off x="2846428" y="1133481"/>
              <a:ext cx="57151" cy="222251"/>
            </a:xfrm>
            <a:custGeom>
              <a:avLst/>
              <a:gdLst>
                <a:gd name="T0" fmla="*/ 0 w 36"/>
                <a:gd name="T1" fmla="*/ 140 h 140"/>
                <a:gd name="T2" fmla="*/ 36 w 36"/>
                <a:gd name="T3" fmla="*/ 122 h 140"/>
                <a:gd name="T4" fmla="*/ 36 w 36"/>
                <a:gd name="T5" fmla="*/ 0 h 140"/>
                <a:gd name="T6" fmla="*/ 0 w 36"/>
                <a:gd name="T7" fmla="*/ 20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2"/>
                  </a:lnTo>
                  <a:lnTo>
                    <a:pt x="36" y="0"/>
                  </a:lnTo>
                  <a:lnTo>
                    <a:pt x="0" y="20"/>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28" name="Rectangle 106">
              <a:extLst>
                <a:ext uri="{FF2B5EF4-FFF2-40B4-BE49-F238E27FC236}">
                  <a16:creationId xmlns:a16="http://schemas.microsoft.com/office/drawing/2014/main" id="{CD933C92-B71A-0E4C-8B78-4B50CEF4A822}"/>
                </a:ext>
              </a:extLst>
            </p:cNvPr>
            <p:cNvSpPr>
              <a:spLocks noChangeArrowheads="1"/>
            </p:cNvSpPr>
            <p:nvPr/>
          </p:nvSpPr>
          <p:spPr bwMode="auto">
            <a:xfrm>
              <a:off x="2903579" y="1133481"/>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29" name="Freeform 107">
              <a:extLst>
                <a:ext uri="{FF2B5EF4-FFF2-40B4-BE49-F238E27FC236}">
                  <a16:creationId xmlns:a16="http://schemas.microsoft.com/office/drawing/2014/main" id="{243F7BA6-4A18-4147-9340-A5DF85C1F2F3}"/>
                </a:ext>
              </a:extLst>
            </p:cNvPr>
            <p:cNvSpPr>
              <a:spLocks/>
            </p:cNvSpPr>
            <p:nvPr/>
          </p:nvSpPr>
          <p:spPr bwMode="auto">
            <a:xfrm>
              <a:off x="2846428" y="1425583"/>
              <a:ext cx="57151" cy="222251"/>
            </a:xfrm>
            <a:custGeom>
              <a:avLst/>
              <a:gdLst>
                <a:gd name="T0" fmla="*/ 0 w 36"/>
                <a:gd name="T1" fmla="*/ 140 h 140"/>
                <a:gd name="T2" fmla="*/ 36 w 36"/>
                <a:gd name="T3" fmla="*/ 122 h 140"/>
                <a:gd name="T4" fmla="*/ 36 w 36"/>
                <a:gd name="T5" fmla="*/ 0 h 140"/>
                <a:gd name="T6" fmla="*/ 0 w 36"/>
                <a:gd name="T7" fmla="*/ 20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2"/>
                  </a:lnTo>
                  <a:lnTo>
                    <a:pt x="36" y="0"/>
                  </a:lnTo>
                  <a:lnTo>
                    <a:pt x="0" y="20"/>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30" name="Rectangle 108">
              <a:extLst>
                <a:ext uri="{FF2B5EF4-FFF2-40B4-BE49-F238E27FC236}">
                  <a16:creationId xmlns:a16="http://schemas.microsoft.com/office/drawing/2014/main" id="{0275DDC1-E056-0048-B71A-FF107D3A62B4}"/>
                </a:ext>
              </a:extLst>
            </p:cNvPr>
            <p:cNvSpPr>
              <a:spLocks noChangeArrowheads="1"/>
            </p:cNvSpPr>
            <p:nvPr/>
          </p:nvSpPr>
          <p:spPr bwMode="auto">
            <a:xfrm>
              <a:off x="2903579" y="1425583"/>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31" name="Freeform 109">
              <a:extLst>
                <a:ext uri="{FF2B5EF4-FFF2-40B4-BE49-F238E27FC236}">
                  <a16:creationId xmlns:a16="http://schemas.microsoft.com/office/drawing/2014/main" id="{DD3AC1B4-3C64-E14C-B0E7-AE78938F087A}"/>
                </a:ext>
              </a:extLst>
            </p:cNvPr>
            <p:cNvSpPr>
              <a:spLocks/>
            </p:cNvSpPr>
            <p:nvPr/>
          </p:nvSpPr>
          <p:spPr bwMode="auto">
            <a:xfrm>
              <a:off x="2846428" y="1719272"/>
              <a:ext cx="57151" cy="225426"/>
            </a:xfrm>
            <a:custGeom>
              <a:avLst/>
              <a:gdLst>
                <a:gd name="T0" fmla="*/ 0 w 36"/>
                <a:gd name="T1" fmla="*/ 142 h 142"/>
                <a:gd name="T2" fmla="*/ 36 w 36"/>
                <a:gd name="T3" fmla="*/ 122 h 142"/>
                <a:gd name="T4" fmla="*/ 36 w 36"/>
                <a:gd name="T5" fmla="*/ 0 h 142"/>
                <a:gd name="T6" fmla="*/ 0 w 36"/>
                <a:gd name="T7" fmla="*/ 20 h 142"/>
                <a:gd name="T8" fmla="*/ 0 w 36"/>
                <a:gd name="T9" fmla="*/ 142 h 142"/>
              </a:gdLst>
              <a:ahLst/>
              <a:cxnLst>
                <a:cxn ang="0">
                  <a:pos x="T0" y="T1"/>
                </a:cxn>
                <a:cxn ang="0">
                  <a:pos x="T2" y="T3"/>
                </a:cxn>
                <a:cxn ang="0">
                  <a:pos x="T4" y="T5"/>
                </a:cxn>
                <a:cxn ang="0">
                  <a:pos x="T6" y="T7"/>
                </a:cxn>
                <a:cxn ang="0">
                  <a:pos x="T8" y="T9"/>
                </a:cxn>
              </a:cxnLst>
              <a:rect l="0" t="0" r="r" b="b"/>
              <a:pathLst>
                <a:path w="36" h="142">
                  <a:moveTo>
                    <a:pt x="0" y="142"/>
                  </a:moveTo>
                  <a:lnTo>
                    <a:pt x="36" y="122"/>
                  </a:lnTo>
                  <a:lnTo>
                    <a:pt x="36" y="0"/>
                  </a:lnTo>
                  <a:lnTo>
                    <a:pt x="0" y="20"/>
                  </a:lnTo>
                  <a:lnTo>
                    <a:pt x="0" y="142"/>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32" name="Rectangle 110">
              <a:extLst>
                <a:ext uri="{FF2B5EF4-FFF2-40B4-BE49-F238E27FC236}">
                  <a16:creationId xmlns:a16="http://schemas.microsoft.com/office/drawing/2014/main" id="{89D719D9-096F-B14D-8CAB-48DB5562DAAC}"/>
                </a:ext>
              </a:extLst>
            </p:cNvPr>
            <p:cNvSpPr>
              <a:spLocks noChangeArrowheads="1"/>
            </p:cNvSpPr>
            <p:nvPr/>
          </p:nvSpPr>
          <p:spPr bwMode="auto">
            <a:xfrm>
              <a:off x="2903579" y="1719272"/>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33" name="Freeform 111">
              <a:extLst>
                <a:ext uri="{FF2B5EF4-FFF2-40B4-BE49-F238E27FC236}">
                  <a16:creationId xmlns:a16="http://schemas.microsoft.com/office/drawing/2014/main" id="{2B538454-8133-1742-A19D-A9CB68A5F153}"/>
                </a:ext>
              </a:extLst>
            </p:cNvPr>
            <p:cNvSpPr>
              <a:spLocks/>
            </p:cNvSpPr>
            <p:nvPr/>
          </p:nvSpPr>
          <p:spPr bwMode="auto">
            <a:xfrm>
              <a:off x="2846428" y="2011374"/>
              <a:ext cx="57151" cy="225426"/>
            </a:xfrm>
            <a:custGeom>
              <a:avLst/>
              <a:gdLst>
                <a:gd name="T0" fmla="*/ 0 w 36"/>
                <a:gd name="T1" fmla="*/ 142 h 142"/>
                <a:gd name="T2" fmla="*/ 36 w 36"/>
                <a:gd name="T3" fmla="*/ 122 h 142"/>
                <a:gd name="T4" fmla="*/ 36 w 36"/>
                <a:gd name="T5" fmla="*/ 0 h 142"/>
                <a:gd name="T6" fmla="*/ 0 w 36"/>
                <a:gd name="T7" fmla="*/ 20 h 142"/>
                <a:gd name="T8" fmla="*/ 0 w 36"/>
                <a:gd name="T9" fmla="*/ 142 h 142"/>
              </a:gdLst>
              <a:ahLst/>
              <a:cxnLst>
                <a:cxn ang="0">
                  <a:pos x="T0" y="T1"/>
                </a:cxn>
                <a:cxn ang="0">
                  <a:pos x="T2" y="T3"/>
                </a:cxn>
                <a:cxn ang="0">
                  <a:pos x="T4" y="T5"/>
                </a:cxn>
                <a:cxn ang="0">
                  <a:pos x="T6" y="T7"/>
                </a:cxn>
                <a:cxn ang="0">
                  <a:pos x="T8" y="T9"/>
                </a:cxn>
              </a:cxnLst>
              <a:rect l="0" t="0" r="r" b="b"/>
              <a:pathLst>
                <a:path w="36" h="142">
                  <a:moveTo>
                    <a:pt x="0" y="142"/>
                  </a:moveTo>
                  <a:lnTo>
                    <a:pt x="36" y="122"/>
                  </a:lnTo>
                  <a:lnTo>
                    <a:pt x="36" y="0"/>
                  </a:lnTo>
                  <a:lnTo>
                    <a:pt x="0" y="20"/>
                  </a:lnTo>
                  <a:lnTo>
                    <a:pt x="0" y="142"/>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34" name="Rectangle 112">
              <a:extLst>
                <a:ext uri="{FF2B5EF4-FFF2-40B4-BE49-F238E27FC236}">
                  <a16:creationId xmlns:a16="http://schemas.microsoft.com/office/drawing/2014/main" id="{AB832530-D2B5-A248-A5A5-1BD7B5BCB904}"/>
                </a:ext>
              </a:extLst>
            </p:cNvPr>
            <p:cNvSpPr>
              <a:spLocks noChangeArrowheads="1"/>
            </p:cNvSpPr>
            <p:nvPr/>
          </p:nvSpPr>
          <p:spPr bwMode="auto">
            <a:xfrm>
              <a:off x="2903579" y="2011374"/>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35" name="Freeform 113">
              <a:extLst>
                <a:ext uri="{FF2B5EF4-FFF2-40B4-BE49-F238E27FC236}">
                  <a16:creationId xmlns:a16="http://schemas.microsoft.com/office/drawing/2014/main" id="{C2B4BD0F-7BD2-D24A-B63B-DFAD4D2D85C3}"/>
                </a:ext>
              </a:extLst>
            </p:cNvPr>
            <p:cNvSpPr>
              <a:spLocks/>
            </p:cNvSpPr>
            <p:nvPr/>
          </p:nvSpPr>
          <p:spPr bwMode="auto">
            <a:xfrm>
              <a:off x="2992481" y="1055695"/>
              <a:ext cx="57151" cy="225426"/>
            </a:xfrm>
            <a:custGeom>
              <a:avLst/>
              <a:gdLst>
                <a:gd name="T0" fmla="*/ 0 w 36"/>
                <a:gd name="T1" fmla="*/ 142 h 142"/>
                <a:gd name="T2" fmla="*/ 36 w 36"/>
                <a:gd name="T3" fmla="*/ 122 h 142"/>
                <a:gd name="T4" fmla="*/ 36 w 36"/>
                <a:gd name="T5" fmla="*/ 0 h 142"/>
                <a:gd name="T6" fmla="*/ 0 w 36"/>
                <a:gd name="T7" fmla="*/ 20 h 142"/>
                <a:gd name="T8" fmla="*/ 0 w 36"/>
                <a:gd name="T9" fmla="*/ 142 h 142"/>
              </a:gdLst>
              <a:ahLst/>
              <a:cxnLst>
                <a:cxn ang="0">
                  <a:pos x="T0" y="T1"/>
                </a:cxn>
                <a:cxn ang="0">
                  <a:pos x="T2" y="T3"/>
                </a:cxn>
                <a:cxn ang="0">
                  <a:pos x="T4" y="T5"/>
                </a:cxn>
                <a:cxn ang="0">
                  <a:pos x="T6" y="T7"/>
                </a:cxn>
                <a:cxn ang="0">
                  <a:pos x="T8" y="T9"/>
                </a:cxn>
              </a:cxnLst>
              <a:rect l="0" t="0" r="r" b="b"/>
              <a:pathLst>
                <a:path w="36" h="142">
                  <a:moveTo>
                    <a:pt x="0" y="142"/>
                  </a:moveTo>
                  <a:lnTo>
                    <a:pt x="36" y="122"/>
                  </a:lnTo>
                  <a:lnTo>
                    <a:pt x="36" y="0"/>
                  </a:lnTo>
                  <a:lnTo>
                    <a:pt x="0" y="20"/>
                  </a:lnTo>
                  <a:lnTo>
                    <a:pt x="0" y="142"/>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36" name="Rectangle 114">
              <a:extLst>
                <a:ext uri="{FF2B5EF4-FFF2-40B4-BE49-F238E27FC236}">
                  <a16:creationId xmlns:a16="http://schemas.microsoft.com/office/drawing/2014/main" id="{77931075-70D1-4147-A0A1-BAC2D071815F}"/>
                </a:ext>
              </a:extLst>
            </p:cNvPr>
            <p:cNvSpPr>
              <a:spLocks noChangeArrowheads="1"/>
            </p:cNvSpPr>
            <p:nvPr/>
          </p:nvSpPr>
          <p:spPr bwMode="auto">
            <a:xfrm>
              <a:off x="3049632" y="1055695"/>
              <a:ext cx="17463"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37" name="Freeform 115">
              <a:extLst>
                <a:ext uri="{FF2B5EF4-FFF2-40B4-BE49-F238E27FC236}">
                  <a16:creationId xmlns:a16="http://schemas.microsoft.com/office/drawing/2014/main" id="{01AFE310-7831-AB44-86B8-D454BB6E67FE}"/>
                </a:ext>
              </a:extLst>
            </p:cNvPr>
            <p:cNvSpPr>
              <a:spLocks/>
            </p:cNvSpPr>
            <p:nvPr/>
          </p:nvSpPr>
          <p:spPr bwMode="auto">
            <a:xfrm>
              <a:off x="2992481" y="1350971"/>
              <a:ext cx="57151" cy="222251"/>
            </a:xfrm>
            <a:custGeom>
              <a:avLst/>
              <a:gdLst>
                <a:gd name="T0" fmla="*/ 0 w 36"/>
                <a:gd name="T1" fmla="*/ 140 h 140"/>
                <a:gd name="T2" fmla="*/ 36 w 36"/>
                <a:gd name="T3" fmla="*/ 120 h 140"/>
                <a:gd name="T4" fmla="*/ 36 w 36"/>
                <a:gd name="T5" fmla="*/ 0 h 140"/>
                <a:gd name="T6" fmla="*/ 0 w 36"/>
                <a:gd name="T7" fmla="*/ 18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0"/>
                  </a:lnTo>
                  <a:lnTo>
                    <a:pt x="36" y="0"/>
                  </a:lnTo>
                  <a:lnTo>
                    <a:pt x="0" y="18"/>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38" name="Rectangle 116">
              <a:extLst>
                <a:ext uri="{FF2B5EF4-FFF2-40B4-BE49-F238E27FC236}">
                  <a16:creationId xmlns:a16="http://schemas.microsoft.com/office/drawing/2014/main" id="{BD200E08-7948-A241-83EF-24E71743DD5B}"/>
                </a:ext>
              </a:extLst>
            </p:cNvPr>
            <p:cNvSpPr>
              <a:spLocks noChangeArrowheads="1"/>
            </p:cNvSpPr>
            <p:nvPr/>
          </p:nvSpPr>
          <p:spPr bwMode="auto">
            <a:xfrm>
              <a:off x="3049632" y="1350971"/>
              <a:ext cx="17463" cy="190501"/>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39" name="Freeform 117">
              <a:extLst>
                <a:ext uri="{FF2B5EF4-FFF2-40B4-BE49-F238E27FC236}">
                  <a16:creationId xmlns:a16="http://schemas.microsoft.com/office/drawing/2014/main" id="{F8512CBD-57A5-B54F-A156-7DCCF2337D36}"/>
                </a:ext>
              </a:extLst>
            </p:cNvPr>
            <p:cNvSpPr>
              <a:spLocks/>
            </p:cNvSpPr>
            <p:nvPr/>
          </p:nvSpPr>
          <p:spPr bwMode="auto">
            <a:xfrm>
              <a:off x="2992481" y="1644659"/>
              <a:ext cx="57151" cy="222251"/>
            </a:xfrm>
            <a:custGeom>
              <a:avLst/>
              <a:gdLst>
                <a:gd name="T0" fmla="*/ 0 w 36"/>
                <a:gd name="T1" fmla="*/ 140 h 140"/>
                <a:gd name="T2" fmla="*/ 36 w 36"/>
                <a:gd name="T3" fmla="*/ 120 h 140"/>
                <a:gd name="T4" fmla="*/ 36 w 36"/>
                <a:gd name="T5" fmla="*/ 0 h 140"/>
                <a:gd name="T6" fmla="*/ 0 w 36"/>
                <a:gd name="T7" fmla="*/ 18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0"/>
                  </a:lnTo>
                  <a:lnTo>
                    <a:pt x="36" y="0"/>
                  </a:lnTo>
                  <a:lnTo>
                    <a:pt x="0" y="18"/>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40" name="Rectangle 118">
              <a:extLst>
                <a:ext uri="{FF2B5EF4-FFF2-40B4-BE49-F238E27FC236}">
                  <a16:creationId xmlns:a16="http://schemas.microsoft.com/office/drawing/2014/main" id="{DE77CE35-644D-EC4F-B920-0274933CCFC5}"/>
                </a:ext>
              </a:extLst>
            </p:cNvPr>
            <p:cNvSpPr>
              <a:spLocks noChangeArrowheads="1"/>
            </p:cNvSpPr>
            <p:nvPr/>
          </p:nvSpPr>
          <p:spPr bwMode="auto">
            <a:xfrm>
              <a:off x="3049632" y="1644659"/>
              <a:ext cx="17463" cy="190501"/>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41" name="Freeform 119">
              <a:extLst>
                <a:ext uri="{FF2B5EF4-FFF2-40B4-BE49-F238E27FC236}">
                  <a16:creationId xmlns:a16="http://schemas.microsoft.com/office/drawing/2014/main" id="{91B58A4B-24FC-EE4B-9D8D-DD658FE0EC7A}"/>
                </a:ext>
              </a:extLst>
            </p:cNvPr>
            <p:cNvSpPr>
              <a:spLocks/>
            </p:cNvSpPr>
            <p:nvPr/>
          </p:nvSpPr>
          <p:spPr bwMode="auto">
            <a:xfrm>
              <a:off x="2992481" y="1936760"/>
              <a:ext cx="57151" cy="222251"/>
            </a:xfrm>
            <a:custGeom>
              <a:avLst/>
              <a:gdLst>
                <a:gd name="T0" fmla="*/ 0 w 36"/>
                <a:gd name="T1" fmla="*/ 140 h 140"/>
                <a:gd name="T2" fmla="*/ 36 w 36"/>
                <a:gd name="T3" fmla="*/ 122 h 140"/>
                <a:gd name="T4" fmla="*/ 36 w 36"/>
                <a:gd name="T5" fmla="*/ 0 h 140"/>
                <a:gd name="T6" fmla="*/ 0 w 36"/>
                <a:gd name="T7" fmla="*/ 20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2"/>
                  </a:lnTo>
                  <a:lnTo>
                    <a:pt x="36" y="0"/>
                  </a:lnTo>
                  <a:lnTo>
                    <a:pt x="0" y="20"/>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42" name="Rectangle 120">
              <a:extLst>
                <a:ext uri="{FF2B5EF4-FFF2-40B4-BE49-F238E27FC236}">
                  <a16:creationId xmlns:a16="http://schemas.microsoft.com/office/drawing/2014/main" id="{A799F399-C03B-384A-9806-BBE4081A2914}"/>
                </a:ext>
              </a:extLst>
            </p:cNvPr>
            <p:cNvSpPr>
              <a:spLocks noChangeArrowheads="1"/>
            </p:cNvSpPr>
            <p:nvPr/>
          </p:nvSpPr>
          <p:spPr bwMode="auto">
            <a:xfrm>
              <a:off x="3049636" y="1936760"/>
              <a:ext cx="17463"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43" name="Freeform 121">
              <a:extLst>
                <a:ext uri="{FF2B5EF4-FFF2-40B4-BE49-F238E27FC236}">
                  <a16:creationId xmlns:a16="http://schemas.microsoft.com/office/drawing/2014/main" id="{7C5B63C2-E01D-A044-A41A-1B281933B8FA}"/>
                </a:ext>
              </a:extLst>
            </p:cNvPr>
            <p:cNvSpPr>
              <a:spLocks/>
            </p:cNvSpPr>
            <p:nvPr/>
          </p:nvSpPr>
          <p:spPr bwMode="auto">
            <a:xfrm>
              <a:off x="2668631" y="1408121"/>
              <a:ext cx="74614" cy="236539"/>
            </a:xfrm>
            <a:custGeom>
              <a:avLst/>
              <a:gdLst>
                <a:gd name="T0" fmla="*/ 47 w 47"/>
                <a:gd name="T1" fmla="*/ 149 h 149"/>
                <a:gd name="T2" fmla="*/ 0 w 47"/>
                <a:gd name="T3" fmla="*/ 122 h 149"/>
                <a:gd name="T4" fmla="*/ 0 w 47"/>
                <a:gd name="T5" fmla="*/ 0 h 149"/>
                <a:gd name="T6" fmla="*/ 47 w 47"/>
                <a:gd name="T7" fmla="*/ 27 h 149"/>
                <a:gd name="T8" fmla="*/ 47 w 47"/>
                <a:gd name="T9" fmla="*/ 149 h 149"/>
              </a:gdLst>
              <a:ahLst/>
              <a:cxnLst>
                <a:cxn ang="0">
                  <a:pos x="T0" y="T1"/>
                </a:cxn>
                <a:cxn ang="0">
                  <a:pos x="T2" y="T3"/>
                </a:cxn>
                <a:cxn ang="0">
                  <a:pos x="T4" y="T5"/>
                </a:cxn>
                <a:cxn ang="0">
                  <a:pos x="T6" y="T7"/>
                </a:cxn>
                <a:cxn ang="0">
                  <a:pos x="T8" y="T9"/>
                </a:cxn>
              </a:cxnLst>
              <a:rect l="0" t="0" r="r" b="b"/>
              <a:pathLst>
                <a:path w="47" h="149">
                  <a:moveTo>
                    <a:pt x="47" y="149"/>
                  </a:moveTo>
                  <a:lnTo>
                    <a:pt x="0" y="122"/>
                  </a:lnTo>
                  <a:lnTo>
                    <a:pt x="0" y="0"/>
                  </a:lnTo>
                  <a:lnTo>
                    <a:pt x="47" y="27"/>
                  </a:lnTo>
                  <a:lnTo>
                    <a:pt x="47"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44" name="Freeform 122">
              <a:extLst>
                <a:ext uri="{FF2B5EF4-FFF2-40B4-BE49-F238E27FC236}">
                  <a16:creationId xmlns:a16="http://schemas.microsoft.com/office/drawing/2014/main" id="{B9846626-46DC-FB4D-AD95-0EBC3A8672DB}"/>
                </a:ext>
              </a:extLst>
            </p:cNvPr>
            <p:cNvSpPr>
              <a:spLocks/>
            </p:cNvSpPr>
            <p:nvPr/>
          </p:nvSpPr>
          <p:spPr bwMode="auto">
            <a:xfrm>
              <a:off x="2668631" y="1408121"/>
              <a:ext cx="20638" cy="193675"/>
            </a:xfrm>
            <a:custGeom>
              <a:avLst/>
              <a:gdLst>
                <a:gd name="T0" fmla="*/ 13 w 13"/>
                <a:gd name="T1" fmla="*/ 113 h 122"/>
                <a:gd name="T2" fmla="*/ 0 w 13"/>
                <a:gd name="T3" fmla="*/ 122 h 122"/>
                <a:gd name="T4" fmla="*/ 0 w 13"/>
                <a:gd name="T5" fmla="*/ 0 h 122"/>
                <a:gd name="T6" fmla="*/ 13 w 13"/>
                <a:gd name="T7" fmla="*/ 7 h 122"/>
                <a:gd name="T8" fmla="*/ 13 w 13"/>
                <a:gd name="T9" fmla="*/ 113 h 122"/>
              </a:gdLst>
              <a:ahLst/>
              <a:cxnLst>
                <a:cxn ang="0">
                  <a:pos x="T0" y="T1"/>
                </a:cxn>
                <a:cxn ang="0">
                  <a:pos x="T2" y="T3"/>
                </a:cxn>
                <a:cxn ang="0">
                  <a:pos x="T4" y="T5"/>
                </a:cxn>
                <a:cxn ang="0">
                  <a:pos x="T6" y="T7"/>
                </a:cxn>
                <a:cxn ang="0">
                  <a:pos x="T8" y="T9"/>
                </a:cxn>
              </a:cxnLst>
              <a:rect l="0" t="0" r="r" b="b"/>
              <a:pathLst>
                <a:path w="13" h="122">
                  <a:moveTo>
                    <a:pt x="13" y="113"/>
                  </a:moveTo>
                  <a:lnTo>
                    <a:pt x="0" y="122"/>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45" name="Freeform 123">
              <a:extLst>
                <a:ext uri="{FF2B5EF4-FFF2-40B4-BE49-F238E27FC236}">
                  <a16:creationId xmlns:a16="http://schemas.microsoft.com/office/drawing/2014/main" id="{802DBED1-8E1C-C247-AD79-B353958F4311}"/>
                </a:ext>
              </a:extLst>
            </p:cNvPr>
            <p:cNvSpPr>
              <a:spLocks/>
            </p:cNvSpPr>
            <p:nvPr/>
          </p:nvSpPr>
          <p:spPr bwMode="auto">
            <a:xfrm>
              <a:off x="2668633" y="1693871"/>
              <a:ext cx="74614" cy="236540"/>
            </a:xfrm>
            <a:custGeom>
              <a:avLst/>
              <a:gdLst>
                <a:gd name="T0" fmla="*/ 47 w 47"/>
                <a:gd name="T1" fmla="*/ 149 h 149"/>
                <a:gd name="T2" fmla="*/ 0 w 47"/>
                <a:gd name="T3" fmla="*/ 122 h 149"/>
                <a:gd name="T4" fmla="*/ 0 w 47"/>
                <a:gd name="T5" fmla="*/ 0 h 149"/>
                <a:gd name="T6" fmla="*/ 47 w 47"/>
                <a:gd name="T7" fmla="*/ 27 h 149"/>
                <a:gd name="T8" fmla="*/ 47 w 47"/>
                <a:gd name="T9" fmla="*/ 149 h 149"/>
              </a:gdLst>
              <a:ahLst/>
              <a:cxnLst>
                <a:cxn ang="0">
                  <a:pos x="T0" y="T1"/>
                </a:cxn>
                <a:cxn ang="0">
                  <a:pos x="T2" y="T3"/>
                </a:cxn>
                <a:cxn ang="0">
                  <a:pos x="T4" y="T5"/>
                </a:cxn>
                <a:cxn ang="0">
                  <a:pos x="T6" y="T7"/>
                </a:cxn>
                <a:cxn ang="0">
                  <a:pos x="T8" y="T9"/>
                </a:cxn>
              </a:cxnLst>
              <a:rect l="0" t="0" r="r" b="b"/>
              <a:pathLst>
                <a:path w="47" h="149">
                  <a:moveTo>
                    <a:pt x="47" y="149"/>
                  </a:moveTo>
                  <a:lnTo>
                    <a:pt x="0" y="122"/>
                  </a:lnTo>
                  <a:lnTo>
                    <a:pt x="0" y="0"/>
                  </a:lnTo>
                  <a:lnTo>
                    <a:pt x="47" y="27"/>
                  </a:lnTo>
                  <a:lnTo>
                    <a:pt x="47"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46" name="Freeform 124">
              <a:extLst>
                <a:ext uri="{FF2B5EF4-FFF2-40B4-BE49-F238E27FC236}">
                  <a16:creationId xmlns:a16="http://schemas.microsoft.com/office/drawing/2014/main" id="{5B524B09-07AC-5447-BDA5-90A40CBA4ECB}"/>
                </a:ext>
              </a:extLst>
            </p:cNvPr>
            <p:cNvSpPr>
              <a:spLocks/>
            </p:cNvSpPr>
            <p:nvPr/>
          </p:nvSpPr>
          <p:spPr bwMode="auto">
            <a:xfrm>
              <a:off x="2668633" y="1693869"/>
              <a:ext cx="20638" cy="193675"/>
            </a:xfrm>
            <a:custGeom>
              <a:avLst/>
              <a:gdLst>
                <a:gd name="T0" fmla="*/ 13 w 13"/>
                <a:gd name="T1" fmla="*/ 115 h 122"/>
                <a:gd name="T2" fmla="*/ 0 w 13"/>
                <a:gd name="T3" fmla="*/ 122 h 122"/>
                <a:gd name="T4" fmla="*/ 0 w 13"/>
                <a:gd name="T5" fmla="*/ 0 h 122"/>
                <a:gd name="T6" fmla="*/ 13 w 13"/>
                <a:gd name="T7" fmla="*/ 9 h 122"/>
                <a:gd name="T8" fmla="*/ 13 w 13"/>
                <a:gd name="T9" fmla="*/ 115 h 122"/>
              </a:gdLst>
              <a:ahLst/>
              <a:cxnLst>
                <a:cxn ang="0">
                  <a:pos x="T0" y="T1"/>
                </a:cxn>
                <a:cxn ang="0">
                  <a:pos x="T2" y="T3"/>
                </a:cxn>
                <a:cxn ang="0">
                  <a:pos x="T4" y="T5"/>
                </a:cxn>
                <a:cxn ang="0">
                  <a:pos x="T6" y="T7"/>
                </a:cxn>
                <a:cxn ang="0">
                  <a:pos x="T8" y="T9"/>
                </a:cxn>
              </a:cxnLst>
              <a:rect l="0" t="0" r="r" b="b"/>
              <a:pathLst>
                <a:path w="13" h="122">
                  <a:moveTo>
                    <a:pt x="13" y="115"/>
                  </a:moveTo>
                  <a:lnTo>
                    <a:pt x="0" y="122"/>
                  </a:lnTo>
                  <a:lnTo>
                    <a:pt x="0" y="0"/>
                  </a:lnTo>
                  <a:lnTo>
                    <a:pt x="13" y="9"/>
                  </a:lnTo>
                  <a:lnTo>
                    <a:pt x="13" y="115"/>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47" name="Freeform 125">
              <a:extLst>
                <a:ext uri="{FF2B5EF4-FFF2-40B4-BE49-F238E27FC236}">
                  <a16:creationId xmlns:a16="http://schemas.microsoft.com/office/drawing/2014/main" id="{AFB0DA8D-3E53-9245-B4E9-875087A237B1}"/>
                </a:ext>
              </a:extLst>
            </p:cNvPr>
            <p:cNvSpPr>
              <a:spLocks/>
            </p:cNvSpPr>
            <p:nvPr/>
          </p:nvSpPr>
          <p:spPr bwMode="auto">
            <a:xfrm>
              <a:off x="2668619" y="1982791"/>
              <a:ext cx="74614" cy="233364"/>
            </a:xfrm>
            <a:custGeom>
              <a:avLst/>
              <a:gdLst>
                <a:gd name="T0" fmla="*/ 47 w 47"/>
                <a:gd name="T1" fmla="*/ 147 h 147"/>
                <a:gd name="T2" fmla="*/ 0 w 47"/>
                <a:gd name="T3" fmla="*/ 120 h 147"/>
                <a:gd name="T4" fmla="*/ 0 w 47"/>
                <a:gd name="T5" fmla="*/ 0 h 147"/>
                <a:gd name="T6" fmla="*/ 47 w 47"/>
                <a:gd name="T7" fmla="*/ 27 h 147"/>
                <a:gd name="T8" fmla="*/ 47 w 47"/>
                <a:gd name="T9" fmla="*/ 147 h 147"/>
              </a:gdLst>
              <a:ahLst/>
              <a:cxnLst>
                <a:cxn ang="0">
                  <a:pos x="T0" y="T1"/>
                </a:cxn>
                <a:cxn ang="0">
                  <a:pos x="T2" y="T3"/>
                </a:cxn>
                <a:cxn ang="0">
                  <a:pos x="T4" y="T5"/>
                </a:cxn>
                <a:cxn ang="0">
                  <a:pos x="T6" y="T7"/>
                </a:cxn>
                <a:cxn ang="0">
                  <a:pos x="T8" y="T9"/>
                </a:cxn>
              </a:cxnLst>
              <a:rect l="0" t="0" r="r" b="b"/>
              <a:pathLst>
                <a:path w="47" h="147">
                  <a:moveTo>
                    <a:pt x="47" y="147"/>
                  </a:moveTo>
                  <a:lnTo>
                    <a:pt x="0" y="120"/>
                  </a:lnTo>
                  <a:lnTo>
                    <a:pt x="0" y="0"/>
                  </a:lnTo>
                  <a:lnTo>
                    <a:pt x="47" y="27"/>
                  </a:lnTo>
                  <a:lnTo>
                    <a:pt x="47" y="147"/>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48" name="Freeform 126">
              <a:extLst>
                <a:ext uri="{FF2B5EF4-FFF2-40B4-BE49-F238E27FC236}">
                  <a16:creationId xmlns:a16="http://schemas.microsoft.com/office/drawing/2014/main" id="{C4580942-E385-6A46-B152-E166D7175F0E}"/>
                </a:ext>
              </a:extLst>
            </p:cNvPr>
            <p:cNvSpPr>
              <a:spLocks/>
            </p:cNvSpPr>
            <p:nvPr/>
          </p:nvSpPr>
          <p:spPr bwMode="auto">
            <a:xfrm>
              <a:off x="2668589" y="1982787"/>
              <a:ext cx="20638" cy="190500"/>
            </a:xfrm>
            <a:custGeom>
              <a:avLst/>
              <a:gdLst>
                <a:gd name="T0" fmla="*/ 13 w 13"/>
                <a:gd name="T1" fmla="*/ 113 h 120"/>
                <a:gd name="T2" fmla="*/ 0 w 13"/>
                <a:gd name="T3" fmla="*/ 120 h 120"/>
                <a:gd name="T4" fmla="*/ 0 w 13"/>
                <a:gd name="T5" fmla="*/ 0 h 120"/>
                <a:gd name="T6" fmla="*/ 13 w 13"/>
                <a:gd name="T7" fmla="*/ 7 h 120"/>
                <a:gd name="T8" fmla="*/ 13 w 13"/>
                <a:gd name="T9" fmla="*/ 113 h 120"/>
              </a:gdLst>
              <a:ahLst/>
              <a:cxnLst>
                <a:cxn ang="0">
                  <a:pos x="T0" y="T1"/>
                </a:cxn>
                <a:cxn ang="0">
                  <a:pos x="T2" y="T3"/>
                </a:cxn>
                <a:cxn ang="0">
                  <a:pos x="T4" y="T5"/>
                </a:cxn>
                <a:cxn ang="0">
                  <a:pos x="T6" y="T7"/>
                </a:cxn>
                <a:cxn ang="0">
                  <a:pos x="T8" y="T9"/>
                </a:cxn>
              </a:cxnLst>
              <a:rect l="0" t="0" r="r" b="b"/>
              <a:pathLst>
                <a:path w="13" h="120">
                  <a:moveTo>
                    <a:pt x="13" y="113"/>
                  </a:moveTo>
                  <a:lnTo>
                    <a:pt x="0" y="120"/>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sp>
        <p:nvSpPr>
          <p:cNvPr id="1149" name="Freeform 1148">
            <a:extLst>
              <a:ext uri="{FF2B5EF4-FFF2-40B4-BE49-F238E27FC236}">
                <a16:creationId xmlns:a16="http://schemas.microsoft.com/office/drawing/2014/main" id="{70EDC706-D216-DD40-87B4-4B9930016C95}"/>
              </a:ext>
            </a:extLst>
          </p:cNvPr>
          <p:cNvSpPr>
            <a:spLocks/>
          </p:cNvSpPr>
          <p:nvPr/>
        </p:nvSpPr>
        <p:spPr bwMode="auto">
          <a:xfrm>
            <a:off x="2638938" y="4784907"/>
            <a:ext cx="3239344" cy="2424744"/>
          </a:xfrm>
          <a:custGeom>
            <a:avLst/>
            <a:gdLst>
              <a:gd name="T0" fmla="*/ 231 w 397"/>
              <a:gd name="T1" fmla="*/ 4 h 296"/>
              <a:gd name="T2" fmla="*/ 0 w 397"/>
              <a:gd name="T3" fmla="*/ 82 h 296"/>
              <a:gd name="T4" fmla="*/ 0 w 397"/>
              <a:gd name="T5" fmla="*/ 109 h 296"/>
              <a:gd name="T6" fmla="*/ 0 w 397"/>
              <a:gd name="T7" fmla="*/ 296 h 296"/>
              <a:gd name="T8" fmla="*/ 397 w 397"/>
              <a:gd name="T9" fmla="*/ 296 h 296"/>
              <a:gd name="T10" fmla="*/ 397 w 397"/>
              <a:gd name="T11" fmla="*/ 0 h 296"/>
              <a:gd name="T12" fmla="*/ 231 w 397"/>
              <a:gd name="T13" fmla="*/ 4 h 296"/>
            </a:gdLst>
            <a:ahLst/>
            <a:cxnLst>
              <a:cxn ang="0">
                <a:pos x="T0" y="T1"/>
              </a:cxn>
              <a:cxn ang="0">
                <a:pos x="T2" y="T3"/>
              </a:cxn>
              <a:cxn ang="0">
                <a:pos x="T4" y="T5"/>
              </a:cxn>
              <a:cxn ang="0">
                <a:pos x="T6" y="T7"/>
              </a:cxn>
              <a:cxn ang="0">
                <a:pos x="T8" y="T9"/>
              </a:cxn>
              <a:cxn ang="0">
                <a:pos x="T10" y="T11"/>
              </a:cxn>
              <a:cxn ang="0">
                <a:pos x="T12" y="T13"/>
              </a:cxn>
            </a:cxnLst>
            <a:rect l="0" t="0" r="r" b="b"/>
            <a:pathLst>
              <a:path w="397" h="296">
                <a:moveTo>
                  <a:pt x="231" y="4"/>
                </a:moveTo>
                <a:cubicBezTo>
                  <a:pt x="118" y="6"/>
                  <a:pt x="44" y="46"/>
                  <a:pt x="0" y="82"/>
                </a:cubicBezTo>
                <a:cubicBezTo>
                  <a:pt x="0" y="109"/>
                  <a:pt x="0" y="109"/>
                  <a:pt x="0" y="109"/>
                </a:cubicBezTo>
                <a:cubicBezTo>
                  <a:pt x="0" y="296"/>
                  <a:pt x="0" y="296"/>
                  <a:pt x="0" y="296"/>
                </a:cubicBezTo>
                <a:cubicBezTo>
                  <a:pt x="397" y="296"/>
                  <a:pt x="397" y="296"/>
                  <a:pt x="397" y="296"/>
                </a:cubicBezTo>
                <a:cubicBezTo>
                  <a:pt x="397" y="0"/>
                  <a:pt x="397" y="0"/>
                  <a:pt x="397" y="0"/>
                </a:cubicBezTo>
                <a:cubicBezTo>
                  <a:pt x="355" y="2"/>
                  <a:pt x="308" y="2"/>
                  <a:pt x="231" y="4"/>
                </a:cubicBezTo>
                <a:close/>
              </a:path>
            </a:pathLst>
          </a:custGeom>
          <a:solidFill>
            <a:srgbClr val="0A8BEA"/>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50" name="Freeform 1149">
            <a:extLst>
              <a:ext uri="{FF2B5EF4-FFF2-40B4-BE49-F238E27FC236}">
                <a16:creationId xmlns:a16="http://schemas.microsoft.com/office/drawing/2014/main" id="{8C04AEC9-678C-BC49-9987-A66082DA80B9}"/>
              </a:ext>
            </a:extLst>
          </p:cNvPr>
          <p:cNvSpPr>
            <a:spLocks/>
          </p:cNvSpPr>
          <p:nvPr/>
        </p:nvSpPr>
        <p:spPr bwMode="auto">
          <a:xfrm>
            <a:off x="5944974" y="4120841"/>
            <a:ext cx="3239344" cy="2618102"/>
          </a:xfrm>
          <a:custGeom>
            <a:avLst/>
            <a:gdLst>
              <a:gd name="T0" fmla="*/ 250 w 397"/>
              <a:gd name="T1" fmla="*/ 12 h 269"/>
              <a:gd name="T2" fmla="*/ 0 w 397"/>
              <a:gd name="T3" fmla="*/ 57 h 269"/>
              <a:gd name="T4" fmla="*/ 0 w 397"/>
              <a:gd name="T5" fmla="*/ 269 h 269"/>
              <a:gd name="T6" fmla="*/ 397 w 397"/>
              <a:gd name="T7" fmla="*/ 269 h 269"/>
              <a:gd name="T8" fmla="*/ 397 w 397"/>
              <a:gd name="T9" fmla="*/ 28 h 269"/>
              <a:gd name="T10" fmla="*/ 250 w 397"/>
              <a:gd name="T11" fmla="*/ 12 h 269"/>
            </a:gdLst>
            <a:ahLst/>
            <a:cxnLst>
              <a:cxn ang="0">
                <a:pos x="T0" y="T1"/>
              </a:cxn>
              <a:cxn ang="0">
                <a:pos x="T2" y="T3"/>
              </a:cxn>
              <a:cxn ang="0">
                <a:pos x="T4" y="T5"/>
              </a:cxn>
              <a:cxn ang="0">
                <a:pos x="T6" y="T7"/>
              </a:cxn>
              <a:cxn ang="0">
                <a:pos x="T8" y="T9"/>
              </a:cxn>
              <a:cxn ang="0">
                <a:pos x="T10" y="T11"/>
              </a:cxn>
            </a:cxnLst>
            <a:rect l="0" t="0" r="r" b="b"/>
            <a:pathLst>
              <a:path w="397" h="269">
                <a:moveTo>
                  <a:pt x="250" y="12"/>
                </a:moveTo>
                <a:cubicBezTo>
                  <a:pt x="117" y="44"/>
                  <a:pt x="64" y="53"/>
                  <a:pt x="0" y="57"/>
                </a:cubicBezTo>
                <a:cubicBezTo>
                  <a:pt x="0" y="269"/>
                  <a:pt x="0" y="269"/>
                  <a:pt x="0" y="269"/>
                </a:cubicBezTo>
                <a:cubicBezTo>
                  <a:pt x="397" y="269"/>
                  <a:pt x="397" y="269"/>
                  <a:pt x="397" y="269"/>
                </a:cubicBezTo>
                <a:cubicBezTo>
                  <a:pt x="397" y="28"/>
                  <a:pt x="397" y="28"/>
                  <a:pt x="397" y="28"/>
                </a:cubicBezTo>
                <a:cubicBezTo>
                  <a:pt x="348" y="9"/>
                  <a:pt x="300" y="0"/>
                  <a:pt x="250" y="12"/>
                </a:cubicBezTo>
                <a:close/>
              </a:path>
            </a:pathLst>
          </a:custGeom>
          <a:solidFill>
            <a:srgbClr val="4B9DD2"/>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51" name="Freeform 1150">
            <a:extLst>
              <a:ext uri="{FF2B5EF4-FFF2-40B4-BE49-F238E27FC236}">
                <a16:creationId xmlns:a16="http://schemas.microsoft.com/office/drawing/2014/main" id="{6F223235-653D-9740-9082-77DF4EDA2124}"/>
              </a:ext>
            </a:extLst>
          </p:cNvPr>
          <p:cNvSpPr>
            <a:spLocks/>
          </p:cNvSpPr>
          <p:nvPr/>
        </p:nvSpPr>
        <p:spPr bwMode="auto">
          <a:xfrm>
            <a:off x="12557046" y="4387358"/>
            <a:ext cx="3232199" cy="3268501"/>
          </a:xfrm>
          <a:custGeom>
            <a:avLst/>
            <a:gdLst>
              <a:gd name="T0" fmla="*/ 50 w 396"/>
              <a:gd name="T1" fmla="*/ 198 h 395"/>
              <a:gd name="T2" fmla="*/ 0 w 396"/>
              <a:gd name="T3" fmla="*/ 196 h 395"/>
              <a:gd name="T4" fmla="*/ 0 w 396"/>
              <a:gd name="T5" fmla="*/ 395 h 395"/>
              <a:gd name="T6" fmla="*/ 396 w 396"/>
              <a:gd name="T7" fmla="*/ 395 h 395"/>
              <a:gd name="T8" fmla="*/ 396 w 396"/>
              <a:gd name="T9" fmla="*/ 0 h 395"/>
              <a:gd name="T10" fmla="*/ 50 w 396"/>
              <a:gd name="T11" fmla="*/ 198 h 395"/>
            </a:gdLst>
            <a:ahLst/>
            <a:cxnLst>
              <a:cxn ang="0">
                <a:pos x="T0" y="T1"/>
              </a:cxn>
              <a:cxn ang="0">
                <a:pos x="T2" y="T3"/>
              </a:cxn>
              <a:cxn ang="0">
                <a:pos x="T4" y="T5"/>
              </a:cxn>
              <a:cxn ang="0">
                <a:pos x="T6" y="T7"/>
              </a:cxn>
              <a:cxn ang="0">
                <a:pos x="T8" y="T9"/>
              </a:cxn>
              <a:cxn ang="0">
                <a:pos x="T10" y="T11"/>
              </a:cxn>
            </a:cxnLst>
            <a:rect l="0" t="0" r="r" b="b"/>
            <a:pathLst>
              <a:path w="396" h="395">
                <a:moveTo>
                  <a:pt x="50" y="198"/>
                </a:moveTo>
                <a:cubicBezTo>
                  <a:pt x="33" y="199"/>
                  <a:pt x="16" y="198"/>
                  <a:pt x="0" y="196"/>
                </a:cubicBezTo>
                <a:cubicBezTo>
                  <a:pt x="0" y="395"/>
                  <a:pt x="0" y="395"/>
                  <a:pt x="0" y="395"/>
                </a:cubicBezTo>
                <a:cubicBezTo>
                  <a:pt x="396" y="395"/>
                  <a:pt x="396" y="395"/>
                  <a:pt x="396" y="395"/>
                </a:cubicBezTo>
                <a:cubicBezTo>
                  <a:pt x="396" y="0"/>
                  <a:pt x="396" y="0"/>
                  <a:pt x="396" y="0"/>
                </a:cubicBezTo>
                <a:cubicBezTo>
                  <a:pt x="275" y="68"/>
                  <a:pt x="243" y="183"/>
                  <a:pt x="50" y="198"/>
                </a:cubicBezTo>
                <a:close/>
              </a:path>
            </a:pathLst>
          </a:custGeom>
          <a:solidFill>
            <a:srgbClr val="4C879E"/>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52" name="Freeform 1151">
            <a:extLst>
              <a:ext uri="{FF2B5EF4-FFF2-40B4-BE49-F238E27FC236}">
                <a16:creationId xmlns:a16="http://schemas.microsoft.com/office/drawing/2014/main" id="{9A125E4B-7DE7-9B44-9344-1176F53F0E54}"/>
              </a:ext>
            </a:extLst>
          </p:cNvPr>
          <p:cNvSpPr>
            <a:spLocks/>
          </p:cNvSpPr>
          <p:nvPr/>
        </p:nvSpPr>
        <p:spPr bwMode="auto">
          <a:xfrm>
            <a:off x="9251010" y="4429489"/>
            <a:ext cx="3241726" cy="3466796"/>
          </a:xfrm>
          <a:custGeom>
            <a:avLst/>
            <a:gdLst>
              <a:gd name="T0" fmla="*/ 0 w 397"/>
              <a:gd name="T1" fmla="*/ 0 h 462"/>
              <a:gd name="T2" fmla="*/ 0 w 397"/>
              <a:gd name="T3" fmla="*/ 462 h 462"/>
              <a:gd name="T4" fmla="*/ 397 w 397"/>
              <a:gd name="T5" fmla="*/ 462 h 462"/>
              <a:gd name="T6" fmla="*/ 397 w 397"/>
              <a:gd name="T7" fmla="*/ 198 h 462"/>
              <a:gd name="T8" fmla="*/ 0 w 397"/>
              <a:gd name="T9" fmla="*/ 0 h 462"/>
            </a:gdLst>
            <a:ahLst/>
            <a:cxnLst>
              <a:cxn ang="0">
                <a:pos x="T0" y="T1"/>
              </a:cxn>
              <a:cxn ang="0">
                <a:pos x="T2" y="T3"/>
              </a:cxn>
              <a:cxn ang="0">
                <a:pos x="T4" y="T5"/>
              </a:cxn>
              <a:cxn ang="0">
                <a:pos x="T6" y="T7"/>
              </a:cxn>
              <a:cxn ang="0">
                <a:pos x="T8" y="T9"/>
              </a:cxn>
            </a:cxnLst>
            <a:rect l="0" t="0" r="r" b="b"/>
            <a:pathLst>
              <a:path w="397" h="462">
                <a:moveTo>
                  <a:pt x="0" y="0"/>
                </a:moveTo>
                <a:cubicBezTo>
                  <a:pt x="0" y="462"/>
                  <a:pt x="0" y="462"/>
                  <a:pt x="0" y="462"/>
                </a:cubicBezTo>
                <a:cubicBezTo>
                  <a:pt x="397" y="462"/>
                  <a:pt x="397" y="462"/>
                  <a:pt x="397" y="462"/>
                </a:cubicBezTo>
                <a:cubicBezTo>
                  <a:pt x="397" y="198"/>
                  <a:pt x="397" y="198"/>
                  <a:pt x="397" y="198"/>
                </a:cubicBezTo>
                <a:cubicBezTo>
                  <a:pt x="255" y="178"/>
                  <a:pt x="127" y="54"/>
                  <a:pt x="0" y="0"/>
                </a:cubicBezTo>
                <a:close/>
              </a:path>
            </a:pathLst>
          </a:custGeom>
          <a:solidFill>
            <a:srgbClr val="3BB3C4"/>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nvGrpSpPr>
          <p:cNvPr id="1153" name="Group 1152">
            <a:extLst>
              <a:ext uri="{FF2B5EF4-FFF2-40B4-BE49-F238E27FC236}">
                <a16:creationId xmlns:a16="http://schemas.microsoft.com/office/drawing/2014/main" id="{6328D6DD-524B-8F48-BD78-E85A74087240}"/>
              </a:ext>
            </a:extLst>
          </p:cNvPr>
          <p:cNvGrpSpPr/>
          <p:nvPr/>
        </p:nvGrpSpPr>
        <p:grpSpPr>
          <a:xfrm>
            <a:off x="2642511" y="3485339"/>
            <a:ext cx="16458725" cy="2851099"/>
            <a:chOff x="609599" y="1230338"/>
            <a:chExt cx="10969626" cy="1900238"/>
          </a:xfrm>
          <a:effectLst>
            <a:outerShdw blurRad="254000" dist="127000" dir="5400000" algn="t" rotWithShape="0">
              <a:prstClr val="black">
                <a:alpha val="29000"/>
              </a:prstClr>
            </a:outerShdw>
          </a:effectLst>
        </p:grpSpPr>
        <p:sp>
          <p:nvSpPr>
            <p:cNvPr id="1154" name="Freeform 1153">
              <a:extLst>
                <a:ext uri="{FF2B5EF4-FFF2-40B4-BE49-F238E27FC236}">
                  <a16:creationId xmlns:a16="http://schemas.microsoft.com/office/drawing/2014/main" id="{BEE322F7-3C4F-844F-AA8E-65FA73357609}"/>
                </a:ext>
              </a:extLst>
            </p:cNvPr>
            <p:cNvSpPr>
              <a:spLocks/>
            </p:cNvSpPr>
            <p:nvPr/>
          </p:nvSpPr>
          <p:spPr bwMode="auto">
            <a:xfrm>
              <a:off x="615951" y="1230338"/>
              <a:ext cx="10963274" cy="1714500"/>
            </a:xfrm>
            <a:custGeom>
              <a:avLst/>
              <a:gdLst>
                <a:gd name="T0" fmla="*/ 649 w 2016"/>
                <a:gd name="T1" fmla="*/ 81 h 314"/>
                <a:gd name="T2" fmla="*/ 1257 w 2016"/>
                <a:gd name="T3" fmla="*/ 292 h 314"/>
                <a:gd name="T4" fmla="*/ 1708 w 2016"/>
                <a:gd name="T5" fmla="*/ 53 h 314"/>
                <a:gd name="T6" fmla="*/ 2016 w 2016"/>
                <a:gd name="T7" fmla="*/ 123 h 314"/>
                <a:gd name="T8" fmla="*/ 2016 w 2016"/>
                <a:gd name="T9" fmla="*/ 97 h 314"/>
                <a:gd name="T10" fmla="*/ 1700 w 2016"/>
                <a:gd name="T11" fmla="*/ 35 h 314"/>
                <a:gd name="T12" fmla="*/ 1248 w 2016"/>
                <a:gd name="T13" fmla="*/ 279 h 314"/>
                <a:gd name="T14" fmla="*/ 641 w 2016"/>
                <a:gd name="T15" fmla="*/ 68 h 314"/>
                <a:gd name="T16" fmla="*/ 214 w 2016"/>
                <a:gd name="T17" fmla="*/ 108 h 314"/>
                <a:gd name="T18" fmla="*/ 0 w 2016"/>
                <a:gd name="T19" fmla="*/ 174 h 314"/>
                <a:gd name="T20" fmla="*/ 0 w 2016"/>
                <a:gd name="T21" fmla="*/ 193 h 314"/>
                <a:gd name="T22" fmla="*/ 222 w 2016"/>
                <a:gd name="T23" fmla="*/ 121 h 314"/>
                <a:gd name="T24" fmla="*/ 649 w 2016"/>
                <a:gd name="T25" fmla="*/ 81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16" h="314">
                  <a:moveTo>
                    <a:pt x="649" y="81"/>
                  </a:moveTo>
                  <a:cubicBezTo>
                    <a:pt x="852" y="31"/>
                    <a:pt x="1037" y="314"/>
                    <a:pt x="1257" y="292"/>
                  </a:cubicBezTo>
                  <a:cubicBezTo>
                    <a:pt x="1495" y="268"/>
                    <a:pt x="1490" y="107"/>
                    <a:pt x="1708" y="53"/>
                  </a:cubicBezTo>
                  <a:cubicBezTo>
                    <a:pt x="1843" y="19"/>
                    <a:pt x="1953" y="75"/>
                    <a:pt x="2016" y="123"/>
                  </a:cubicBezTo>
                  <a:cubicBezTo>
                    <a:pt x="2016" y="97"/>
                    <a:pt x="2016" y="97"/>
                    <a:pt x="2016" y="97"/>
                  </a:cubicBezTo>
                  <a:cubicBezTo>
                    <a:pt x="1954" y="54"/>
                    <a:pt x="1841" y="0"/>
                    <a:pt x="1700" y="35"/>
                  </a:cubicBezTo>
                  <a:cubicBezTo>
                    <a:pt x="1482" y="89"/>
                    <a:pt x="1486" y="255"/>
                    <a:pt x="1248" y="279"/>
                  </a:cubicBezTo>
                  <a:cubicBezTo>
                    <a:pt x="1029" y="301"/>
                    <a:pt x="844" y="17"/>
                    <a:pt x="641" y="68"/>
                  </a:cubicBezTo>
                  <a:cubicBezTo>
                    <a:pt x="419" y="123"/>
                    <a:pt x="419" y="104"/>
                    <a:pt x="214" y="108"/>
                  </a:cubicBezTo>
                  <a:cubicBezTo>
                    <a:pt x="114" y="110"/>
                    <a:pt x="45" y="141"/>
                    <a:pt x="0" y="174"/>
                  </a:cubicBezTo>
                  <a:cubicBezTo>
                    <a:pt x="0" y="193"/>
                    <a:pt x="0" y="193"/>
                    <a:pt x="0" y="193"/>
                  </a:cubicBezTo>
                  <a:cubicBezTo>
                    <a:pt x="45" y="159"/>
                    <a:pt x="116" y="123"/>
                    <a:pt x="222" y="121"/>
                  </a:cubicBezTo>
                  <a:cubicBezTo>
                    <a:pt x="427" y="117"/>
                    <a:pt x="427" y="137"/>
                    <a:pt x="649" y="81"/>
                  </a:cubicBezTo>
                  <a:close/>
                </a:path>
              </a:pathLst>
            </a:custGeom>
            <a:solidFill>
              <a:srgbClr val="4D627D"/>
            </a:solidFill>
            <a:ln w="9525">
              <a:solidFill>
                <a:srgbClr val="4D627D"/>
              </a:solid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55" name="Freeform 1154">
              <a:extLst>
                <a:ext uri="{FF2B5EF4-FFF2-40B4-BE49-F238E27FC236}">
                  <a16:creationId xmlns:a16="http://schemas.microsoft.com/office/drawing/2014/main" id="{B1519122-246A-0E4F-B3F6-88E4E75D18C0}"/>
                </a:ext>
              </a:extLst>
            </p:cNvPr>
            <p:cNvSpPr>
              <a:spLocks/>
            </p:cNvSpPr>
            <p:nvPr/>
          </p:nvSpPr>
          <p:spPr bwMode="auto">
            <a:xfrm>
              <a:off x="609599" y="1360513"/>
              <a:ext cx="10969625" cy="1770063"/>
            </a:xfrm>
            <a:custGeom>
              <a:avLst/>
              <a:gdLst>
                <a:gd name="T0" fmla="*/ 616 w 2016"/>
                <a:gd name="T1" fmla="*/ 85 h 324"/>
                <a:gd name="T2" fmla="*/ 1262 w 2016"/>
                <a:gd name="T3" fmla="*/ 313 h 324"/>
                <a:gd name="T4" fmla="*/ 1766 w 2016"/>
                <a:gd name="T5" fmla="*/ 75 h 324"/>
                <a:gd name="T6" fmla="*/ 2016 w 2016"/>
                <a:gd name="T7" fmla="*/ 191 h 324"/>
                <a:gd name="T8" fmla="*/ 2016 w 2016"/>
                <a:gd name="T9" fmla="*/ 157 h 324"/>
                <a:gd name="T10" fmla="*/ 2016 w 2016"/>
                <a:gd name="T11" fmla="*/ 127 h 324"/>
                <a:gd name="T12" fmla="*/ 1716 w 2016"/>
                <a:gd name="T13" fmla="*/ 45 h 324"/>
                <a:gd name="T14" fmla="*/ 1265 w 2016"/>
                <a:gd name="T15" fmla="*/ 281 h 324"/>
                <a:gd name="T16" fmla="*/ 655 w 2016"/>
                <a:gd name="T17" fmla="*/ 61 h 324"/>
                <a:gd name="T18" fmla="*/ 231 w 2016"/>
                <a:gd name="T19" fmla="*/ 110 h 324"/>
                <a:gd name="T20" fmla="*/ 0 w 2016"/>
                <a:gd name="T21" fmla="*/ 188 h 324"/>
                <a:gd name="T22" fmla="*/ 0 w 2016"/>
                <a:gd name="T23" fmla="*/ 215 h 324"/>
                <a:gd name="T24" fmla="*/ 0 w 2016"/>
                <a:gd name="T25" fmla="*/ 244 h 324"/>
                <a:gd name="T26" fmla="*/ 616 w 2016"/>
                <a:gd name="T27" fmla="*/ 85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6" h="324">
                  <a:moveTo>
                    <a:pt x="616" y="85"/>
                  </a:moveTo>
                  <a:cubicBezTo>
                    <a:pt x="871" y="0"/>
                    <a:pt x="1045" y="324"/>
                    <a:pt x="1262" y="313"/>
                  </a:cubicBezTo>
                  <a:cubicBezTo>
                    <a:pt x="1524" y="299"/>
                    <a:pt x="1520" y="89"/>
                    <a:pt x="1766" y="75"/>
                  </a:cubicBezTo>
                  <a:cubicBezTo>
                    <a:pt x="1873" y="69"/>
                    <a:pt x="1969" y="141"/>
                    <a:pt x="2016" y="191"/>
                  </a:cubicBezTo>
                  <a:cubicBezTo>
                    <a:pt x="2016" y="157"/>
                    <a:pt x="2016" y="157"/>
                    <a:pt x="2016" y="157"/>
                  </a:cubicBezTo>
                  <a:cubicBezTo>
                    <a:pt x="2016" y="127"/>
                    <a:pt x="2016" y="127"/>
                    <a:pt x="2016" y="127"/>
                  </a:cubicBezTo>
                  <a:cubicBezTo>
                    <a:pt x="1954" y="77"/>
                    <a:pt x="1848" y="17"/>
                    <a:pt x="1716" y="45"/>
                  </a:cubicBezTo>
                  <a:cubicBezTo>
                    <a:pt x="1496" y="91"/>
                    <a:pt x="1503" y="263"/>
                    <a:pt x="1265" y="281"/>
                  </a:cubicBezTo>
                  <a:cubicBezTo>
                    <a:pt x="1041" y="297"/>
                    <a:pt x="853" y="13"/>
                    <a:pt x="655" y="61"/>
                  </a:cubicBezTo>
                  <a:cubicBezTo>
                    <a:pt x="432" y="114"/>
                    <a:pt x="436" y="106"/>
                    <a:pt x="231" y="110"/>
                  </a:cubicBezTo>
                  <a:cubicBezTo>
                    <a:pt x="118" y="112"/>
                    <a:pt x="44" y="152"/>
                    <a:pt x="0" y="188"/>
                  </a:cubicBezTo>
                  <a:cubicBezTo>
                    <a:pt x="0" y="215"/>
                    <a:pt x="0" y="215"/>
                    <a:pt x="0" y="215"/>
                  </a:cubicBezTo>
                  <a:cubicBezTo>
                    <a:pt x="0" y="244"/>
                    <a:pt x="0" y="244"/>
                    <a:pt x="0" y="244"/>
                  </a:cubicBezTo>
                  <a:cubicBezTo>
                    <a:pt x="169" y="69"/>
                    <a:pt x="341" y="177"/>
                    <a:pt x="616" y="85"/>
                  </a:cubicBezTo>
                  <a:close/>
                </a:path>
              </a:pathLst>
            </a:custGeom>
            <a:solidFill>
              <a:srgbClr val="0A8BEA"/>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56" name="Freeform 1155">
              <a:extLst>
                <a:ext uri="{FF2B5EF4-FFF2-40B4-BE49-F238E27FC236}">
                  <a16:creationId xmlns:a16="http://schemas.microsoft.com/office/drawing/2014/main" id="{5852EE08-FBA8-8549-A0F3-6A2E996C06A1}"/>
                </a:ext>
              </a:extLst>
            </p:cNvPr>
            <p:cNvSpPr>
              <a:spLocks/>
            </p:cNvSpPr>
            <p:nvPr/>
          </p:nvSpPr>
          <p:spPr bwMode="auto">
            <a:xfrm>
              <a:off x="609599" y="1333525"/>
              <a:ext cx="10969625" cy="1649413"/>
            </a:xfrm>
            <a:custGeom>
              <a:avLst/>
              <a:gdLst>
                <a:gd name="T0" fmla="*/ 1708 w 2016"/>
                <a:gd name="T1" fmla="*/ 34 h 302"/>
                <a:gd name="T2" fmla="*/ 1257 w 2016"/>
                <a:gd name="T3" fmla="*/ 273 h 302"/>
                <a:gd name="T4" fmla="*/ 649 w 2016"/>
                <a:gd name="T5" fmla="*/ 62 h 302"/>
                <a:gd name="T6" fmla="*/ 222 w 2016"/>
                <a:gd name="T7" fmla="*/ 102 h 302"/>
                <a:gd name="T8" fmla="*/ 0 w 2016"/>
                <a:gd name="T9" fmla="*/ 174 h 302"/>
                <a:gd name="T10" fmla="*/ 0 w 2016"/>
                <a:gd name="T11" fmla="*/ 193 h 302"/>
                <a:gd name="T12" fmla="*/ 231 w 2016"/>
                <a:gd name="T13" fmla="*/ 115 h 302"/>
                <a:gd name="T14" fmla="*/ 655 w 2016"/>
                <a:gd name="T15" fmla="*/ 66 h 302"/>
                <a:gd name="T16" fmla="*/ 1265 w 2016"/>
                <a:gd name="T17" fmla="*/ 286 h 302"/>
                <a:gd name="T18" fmla="*/ 1716 w 2016"/>
                <a:gd name="T19" fmla="*/ 50 h 302"/>
                <a:gd name="T20" fmla="*/ 2016 w 2016"/>
                <a:gd name="T21" fmla="*/ 132 h 302"/>
                <a:gd name="T22" fmla="*/ 2016 w 2016"/>
                <a:gd name="T23" fmla="*/ 104 h 302"/>
                <a:gd name="T24" fmla="*/ 1708 w 2016"/>
                <a:gd name="T25" fmla="*/ 34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16" h="302">
                  <a:moveTo>
                    <a:pt x="1708" y="34"/>
                  </a:moveTo>
                  <a:cubicBezTo>
                    <a:pt x="1490" y="88"/>
                    <a:pt x="1495" y="249"/>
                    <a:pt x="1257" y="273"/>
                  </a:cubicBezTo>
                  <a:cubicBezTo>
                    <a:pt x="1037" y="295"/>
                    <a:pt x="852" y="12"/>
                    <a:pt x="649" y="62"/>
                  </a:cubicBezTo>
                  <a:cubicBezTo>
                    <a:pt x="427" y="118"/>
                    <a:pt x="427" y="98"/>
                    <a:pt x="222" y="102"/>
                  </a:cubicBezTo>
                  <a:cubicBezTo>
                    <a:pt x="116" y="104"/>
                    <a:pt x="45" y="140"/>
                    <a:pt x="0" y="174"/>
                  </a:cubicBezTo>
                  <a:cubicBezTo>
                    <a:pt x="0" y="193"/>
                    <a:pt x="0" y="193"/>
                    <a:pt x="0" y="193"/>
                  </a:cubicBezTo>
                  <a:cubicBezTo>
                    <a:pt x="44" y="157"/>
                    <a:pt x="118" y="117"/>
                    <a:pt x="231" y="115"/>
                  </a:cubicBezTo>
                  <a:cubicBezTo>
                    <a:pt x="436" y="111"/>
                    <a:pt x="432" y="119"/>
                    <a:pt x="655" y="66"/>
                  </a:cubicBezTo>
                  <a:cubicBezTo>
                    <a:pt x="853" y="18"/>
                    <a:pt x="1041" y="302"/>
                    <a:pt x="1265" y="286"/>
                  </a:cubicBezTo>
                  <a:cubicBezTo>
                    <a:pt x="1503" y="268"/>
                    <a:pt x="1496" y="96"/>
                    <a:pt x="1716" y="50"/>
                  </a:cubicBezTo>
                  <a:cubicBezTo>
                    <a:pt x="1848" y="22"/>
                    <a:pt x="1954" y="82"/>
                    <a:pt x="2016" y="132"/>
                  </a:cubicBezTo>
                  <a:cubicBezTo>
                    <a:pt x="2016" y="104"/>
                    <a:pt x="2016" y="104"/>
                    <a:pt x="2016" y="104"/>
                  </a:cubicBezTo>
                  <a:cubicBezTo>
                    <a:pt x="1953" y="56"/>
                    <a:pt x="1843" y="0"/>
                    <a:pt x="1708" y="34"/>
                  </a:cubicBezTo>
                  <a:close/>
                </a:path>
              </a:pathLst>
            </a:custGeom>
            <a:solidFill>
              <a:srgbClr val="3BB3C4"/>
            </a:solidFill>
            <a:ln w="9525">
              <a:solidFill>
                <a:srgbClr val="0A8BEA"/>
              </a:solid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57" name="Freeform 1156">
              <a:extLst>
                <a:ext uri="{FF2B5EF4-FFF2-40B4-BE49-F238E27FC236}">
                  <a16:creationId xmlns:a16="http://schemas.microsoft.com/office/drawing/2014/main" id="{33C270E6-882D-114A-BE63-6155FD71B9DC}"/>
                </a:ext>
              </a:extLst>
            </p:cNvPr>
            <p:cNvSpPr>
              <a:spLocks/>
            </p:cNvSpPr>
            <p:nvPr/>
          </p:nvSpPr>
          <p:spPr bwMode="auto">
            <a:xfrm>
              <a:off x="609599" y="1322413"/>
              <a:ext cx="10969625" cy="1736725"/>
            </a:xfrm>
            <a:custGeom>
              <a:avLst/>
              <a:gdLst>
                <a:gd name="T0" fmla="*/ 1716 w 2016"/>
                <a:gd name="T1" fmla="*/ 52 h 318"/>
                <a:gd name="T2" fmla="*/ 1265 w 2016"/>
                <a:gd name="T3" fmla="*/ 288 h 318"/>
                <a:gd name="T4" fmla="*/ 655 w 2016"/>
                <a:gd name="T5" fmla="*/ 68 h 318"/>
                <a:gd name="T6" fmla="*/ 231 w 2016"/>
                <a:gd name="T7" fmla="*/ 117 h 318"/>
                <a:gd name="T8" fmla="*/ 0 w 2016"/>
                <a:gd name="T9" fmla="*/ 195 h 318"/>
                <a:gd name="T10" fmla="*/ 0 w 2016"/>
                <a:gd name="T11" fmla="*/ 222 h 318"/>
                <a:gd name="T12" fmla="*/ 617 w 2016"/>
                <a:gd name="T13" fmla="*/ 83 h 318"/>
                <a:gd name="T14" fmla="*/ 1259 w 2016"/>
                <a:gd name="T15" fmla="*/ 304 h 318"/>
                <a:gd name="T16" fmla="*/ 1766 w 2016"/>
                <a:gd name="T17" fmla="*/ 65 h 318"/>
                <a:gd name="T18" fmla="*/ 2016 w 2016"/>
                <a:gd name="T19" fmla="*/ 164 h 318"/>
                <a:gd name="T20" fmla="*/ 2016 w 2016"/>
                <a:gd name="T21" fmla="*/ 134 h 318"/>
                <a:gd name="T22" fmla="*/ 1716 w 2016"/>
                <a:gd name="T23" fmla="*/ 5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16" h="318">
                  <a:moveTo>
                    <a:pt x="1716" y="52"/>
                  </a:moveTo>
                  <a:cubicBezTo>
                    <a:pt x="1496" y="98"/>
                    <a:pt x="1503" y="270"/>
                    <a:pt x="1265" y="288"/>
                  </a:cubicBezTo>
                  <a:cubicBezTo>
                    <a:pt x="1041" y="304"/>
                    <a:pt x="853" y="20"/>
                    <a:pt x="655" y="68"/>
                  </a:cubicBezTo>
                  <a:cubicBezTo>
                    <a:pt x="432" y="121"/>
                    <a:pt x="436" y="113"/>
                    <a:pt x="231" y="117"/>
                  </a:cubicBezTo>
                  <a:cubicBezTo>
                    <a:pt x="118" y="119"/>
                    <a:pt x="44" y="159"/>
                    <a:pt x="0" y="195"/>
                  </a:cubicBezTo>
                  <a:cubicBezTo>
                    <a:pt x="0" y="222"/>
                    <a:pt x="0" y="222"/>
                    <a:pt x="0" y="222"/>
                  </a:cubicBezTo>
                  <a:cubicBezTo>
                    <a:pt x="160" y="69"/>
                    <a:pt x="354" y="168"/>
                    <a:pt x="617" y="83"/>
                  </a:cubicBezTo>
                  <a:cubicBezTo>
                    <a:pt x="874" y="0"/>
                    <a:pt x="1022" y="318"/>
                    <a:pt x="1259" y="304"/>
                  </a:cubicBezTo>
                  <a:cubicBezTo>
                    <a:pt x="1517" y="288"/>
                    <a:pt x="1523" y="78"/>
                    <a:pt x="1766" y="65"/>
                  </a:cubicBezTo>
                  <a:cubicBezTo>
                    <a:pt x="1882" y="58"/>
                    <a:pt x="1970" y="121"/>
                    <a:pt x="2016" y="164"/>
                  </a:cubicBezTo>
                  <a:cubicBezTo>
                    <a:pt x="2016" y="134"/>
                    <a:pt x="2016" y="134"/>
                    <a:pt x="2016" y="134"/>
                  </a:cubicBezTo>
                  <a:cubicBezTo>
                    <a:pt x="1954" y="84"/>
                    <a:pt x="1848" y="24"/>
                    <a:pt x="1716" y="52"/>
                  </a:cubicBezTo>
                  <a:close/>
                </a:path>
              </a:pathLst>
            </a:custGeom>
            <a:solidFill>
              <a:sysClr val="window" lastClr="FFFFFF">
                <a:lumMod val="95000"/>
              </a:sysClr>
            </a:solidFill>
            <a:ln w="9525">
              <a:solidFill>
                <a:sysClr val="window" lastClr="FFFFFF"/>
              </a:solid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dirty="0">
                <a:ln>
                  <a:noFill/>
                </a:ln>
                <a:solidFill>
                  <a:prstClr val="black"/>
                </a:solidFill>
                <a:effectLst/>
                <a:uLnTx/>
                <a:uFillTx/>
                <a:latin typeface="Calibri"/>
              </a:endParaRPr>
            </a:p>
          </p:txBody>
        </p:sp>
      </p:grpSp>
      <p:sp>
        <p:nvSpPr>
          <p:cNvPr id="1158" name="Rectangle 1157">
            <a:extLst>
              <a:ext uri="{FF2B5EF4-FFF2-40B4-BE49-F238E27FC236}">
                <a16:creationId xmlns:a16="http://schemas.microsoft.com/office/drawing/2014/main" id="{3215D6A1-ACF5-2049-AA8B-CD69EC8B6738}"/>
              </a:ext>
            </a:extLst>
          </p:cNvPr>
          <p:cNvSpPr/>
          <p:nvPr/>
        </p:nvSpPr>
        <p:spPr>
          <a:xfrm>
            <a:off x="2855814" y="6278244"/>
            <a:ext cx="2800020" cy="738920"/>
          </a:xfrm>
          <a:prstGeom prst="rect">
            <a:avLst/>
          </a:prstGeom>
        </p:spPr>
        <p:txBody>
          <a:bodyPr wrap="square" lIns="0" rIns="0" anchor="b">
            <a:spAutoFit/>
          </a:bodyPr>
          <a:lstStyle/>
          <a:p>
            <a:pPr algn="ctr" defTabSz="1828968"/>
            <a:r>
              <a:rPr lang="en-IN" sz="2101" dirty="0">
                <a:solidFill>
                  <a:prstClr val="white"/>
                </a:solidFill>
                <a:latin typeface="Open Sans" panose="020B0606030504020204" pitchFamily="34" charset="0"/>
                <a:ea typeface="Open Sans" panose="020B0606030504020204" pitchFamily="34" charset="0"/>
                <a:cs typeface="Open Sans" panose="020B0606030504020204" pitchFamily="34" charset="0"/>
              </a:rPr>
              <a:t>Accessing </a:t>
            </a:r>
            <a:br>
              <a:rPr lang="en-IN" sz="2101" dirty="0">
                <a:solidFill>
                  <a:prstClr val="white"/>
                </a:solidFill>
                <a:latin typeface="Open Sans" panose="020B0606030504020204" pitchFamily="34" charset="0"/>
                <a:ea typeface="Open Sans" panose="020B0606030504020204" pitchFamily="34" charset="0"/>
                <a:cs typeface="Open Sans" panose="020B0606030504020204" pitchFamily="34" charset="0"/>
              </a:rPr>
            </a:br>
            <a:r>
              <a:rPr lang="en-IN" sz="2101" dirty="0">
                <a:solidFill>
                  <a:prstClr val="white"/>
                </a:solidFill>
                <a:latin typeface="Open Sans" panose="020B0606030504020204" pitchFamily="34" charset="0"/>
                <a:ea typeface="Open Sans" panose="020B0606030504020204" pitchFamily="34" charset="0"/>
                <a:cs typeface="Open Sans" panose="020B0606030504020204" pitchFamily="34" charset="0"/>
              </a:rPr>
              <a:t>Aspera on Cloud</a:t>
            </a:r>
          </a:p>
        </p:txBody>
      </p:sp>
      <p:sp>
        <p:nvSpPr>
          <p:cNvPr id="1159" name="Rectangle 1158">
            <a:extLst>
              <a:ext uri="{FF2B5EF4-FFF2-40B4-BE49-F238E27FC236}">
                <a16:creationId xmlns:a16="http://schemas.microsoft.com/office/drawing/2014/main" id="{B905927B-9D08-1441-AFD1-71803B6F5DA5}"/>
              </a:ext>
            </a:extLst>
          </p:cNvPr>
          <p:cNvSpPr/>
          <p:nvPr/>
        </p:nvSpPr>
        <p:spPr>
          <a:xfrm>
            <a:off x="6123053" y="5866056"/>
            <a:ext cx="2800020" cy="415627"/>
          </a:xfrm>
          <a:prstGeom prst="rect">
            <a:avLst/>
          </a:prstGeom>
        </p:spPr>
        <p:txBody>
          <a:bodyPr wrap="square" lIns="0" rIns="0" anchor="b">
            <a:spAutoFit/>
          </a:bodyPr>
          <a:lstStyle/>
          <a:p>
            <a:pPr algn="ctr" defTabSz="1828968"/>
            <a:r>
              <a:rPr lang="en-IN" sz="2101" dirty="0">
                <a:solidFill>
                  <a:prstClr val="white"/>
                </a:solidFill>
                <a:latin typeface="Open Sans" panose="020B0606030504020204" pitchFamily="34" charset="0"/>
                <a:ea typeface="Open Sans" panose="020B0606030504020204" pitchFamily="34" charset="0"/>
                <a:cs typeface="Open Sans" panose="020B0606030504020204" pitchFamily="34" charset="0"/>
              </a:rPr>
              <a:t>File Sharing</a:t>
            </a:r>
          </a:p>
        </p:txBody>
      </p:sp>
      <p:sp>
        <p:nvSpPr>
          <p:cNvPr id="1160" name="Rectangle 1159">
            <a:extLst>
              <a:ext uri="{FF2B5EF4-FFF2-40B4-BE49-F238E27FC236}">
                <a16:creationId xmlns:a16="http://schemas.microsoft.com/office/drawing/2014/main" id="{EB8CAA17-F6A0-C748-92BE-B68FC8DB243A}"/>
              </a:ext>
            </a:extLst>
          </p:cNvPr>
          <p:cNvSpPr/>
          <p:nvPr/>
        </p:nvSpPr>
        <p:spPr>
          <a:xfrm>
            <a:off x="9465971" y="6543373"/>
            <a:ext cx="2800020" cy="738920"/>
          </a:xfrm>
          <a:prstGeom prst="rect">
            <a:avLst/>
          </a:prstGeom>
        </p:spPr>
        <p:txBody>
          <a:bodyPr wrap="square" lIns="0" rIns="0" anchor="b">
            <a:spAutoFit/>
          </a:bodyPr>
          <a:lstStyle/>
          <a:p>
            <a:pPr algn="ctr" defTabSz="1828968"/>
            <a:r>
              <a:rPr lang="en-IN" sz="2101" dirty="0">
                <a:solidFill>
                  <a:prstClr val="white"/>
                </a:solidFill>
                <a:latin typeface="Open Sans" panose="020B0606030504020204" pitchFamily="34" charset="0"/>
                <a:ea typeface="Open Sans" panose="020B0606030504020204" pitchFamily="34" charset="0"/>
                <a:cs typeface="Open Sans" panose="020B0606030504020204" pitchFamily="34" charset="0"/>
              </a:rPr>
              <a:t>Working with Packages</a:t>
            </a:r>
          </a:p>
        </p:txBody>
      </p:sp>
      <p:sp>
        <p:nvSpPr>
          <p:cNvPr id="1161" name="Rectangle 1160">
            <a:extLst>
              <a:ext uri="{FF2B5EF4-FFF2-40B4-BE49-F238E27FC236}">
                <a16:creationId xmlns:a16="http://schemas.microsoft.com/office/drawing/2014/main" id="{23A9A70B-B6D6-D540-B43B-97B8C73ACF93}"/>
              </a:ext>
            </a:extLst>
          </p:cNvPr>
          <p:cNvSpPr/>
          <p:nvPr/>
        </p:nvSpPr>
        <p:spPr>
          <a:xfrm>
            <a:off x="12770887" y="6687942"/>
            <a:ext cx="2800020" cy="738920"/>
          </a:xfrm>
          <a:prstGeom prst="rect">
            <a:avLst/>
          </a:prstGeom>
        </p:spPr>
        <p:txBody>
          <a:bodyPr wrap="square" lIns="0" rIns="0" anchor="b">
            <a:spAutoFit/>
          </a:bodyPr>
          <a:lstStyle/>
          <a:p>
            <a:pPr algn="ctr" defTabSz="1828968"/>
            <a:r>
              <a:rPr lang="en-IN" sz="2101" dirty="0">
                <a:solidFill>
                  <a:prstClr val="white"/>
                </a:solidFill>
                <a:latin typeface="Open Sans" panose="020B0606030504020204" pitchFamily="34" charset="0"/>
                <a:ea typeface="Open Sans" panose="020B0606030504020204" pitchFamily="34" charset="0"/>
                <a:cs typeface="Open Sans" panose="020B0606030504020204" pitchFamily="34" charset="0"/>
              </a:rPr>
              <a:t>Monitoring</a:t>
            </a:r>
            <a:br>
              <a:rPr lang="en-IN" sz="2101" dirty="0">
                <a:solidFill>
                  <a:prstClr val="white"/>
                </a:solidFill>
                <a:latin typeface="Open Sans" panose="020B0606030504020204" pitchFamily="34" charset="0"/>
                <a:ea typeface="Open Sans" panose="020B0606030504020204" pitchFamily="34" charset="0"/>
                <a:cs typeface="Open Sans" panose="020B0606030504020204" pitchFamily="34" charset="0"/>
              </a:rPr>
            </a:br>
            <a:r>
              <a:rPr lang="en-IN" sz="2101" dirty="0">
                <a:solidFill>
                  <a:prstClr val="white"/>
                </a:solidFill>
                <a:latin typeface="Open Sans" panose="020B0606030504020204" pitchFamily="34" charset="0"/>
                <a:ea typeface="Open Sans" panose="020B0606030504020204" pitchFamily="34" charset="0"/>
                <a:cs typeface="Open Sans" panose="020B0606030504020204" pitchFamily="34" charset="0"/>
              </a:rPr>
              <a:t>Activities</a:t>
            </a:r>
          </a:p>
        </p:txBody>
      </p:sp>
      <p:sp>
        <p:nvSpPr>
          <p:cNvPr id="1162" name="Rectangle 1161">
            <a:extLst>
              <a:ext uri="{FF2B5EF4-FFF2-40B4-BE49-F238E27FC236}">
                <a16:creationId xmlns:a16="http://schemas.microsoft.com/office/drawing/2014/main" id="{3FC6FC4A-3354-CF42-B0F0-346B634D57EE}"/>
              </a:ext>
            </a:extLst>
          </p:cNvPr>
          <p:cNvSpPr/>
          <p:nvPr/>
        </p:nvSpPr>
        <p:spPr>
          <a:xfrm>
            <a:off x="2638938" y="7181361"/>
            <a:ext cx="3239344" cy="2125809"/>
          </a:xfrm>
          <a:prstGeom prst="rect">
            <a:avLst/>
          </a:prstGeom>
          <a:solidFill>
            <a:schemeClr val="bg1"/>
          </a:solidFill>
          <a:ln w="25400" cap="flat" cmpd="sng" algn="ctr">
            <a:noFill/>
            <a:prstDash val="solid"/>
          </a:ln>
          <a:effectLst/>
        </p:spPr>
        <p:txBody>
          <a:bodyPr rtlCol="0" anchor="ctr"/>
          <a:lstStyle/>
          <a:p>
            <a:pPr marL="0" marR="0" lvl="0" indent="0" algn="ctr"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dirty="0">
              <a:ln>
                <a:noFill/>
              </a:ln>
              <a:solidFill>
                <a:prstClr val="white"/>
              </a:solidFill>
              <a:effectLst/>
              <a:uLnTx/>
              <a:uFillTx/>
              <a:latin typeface="Calibri"/>
              <a:ea typeface="+mn-ea"/>
              <a:cs typeface="+mn-cs"/>
            </a:endParaRPr>
          </a:p>
        </p:txBody>
      </p:sp>
      <p:sp>
        <p:nvSpPr>
          <p:cNvPr id="1163" name="Rectangle 1162">
            <a:extLst>
              <a:ext uri="{FF2B5EF4-FFF2-40B4-BE49-F238E27FC236}">
                <a16:creationId xmlns:a16="http://schemas.microsoft.com/office/drawing/2014/main" id="{06A7F9D7-C0ED-E149-9F8B-279049F0F581}"/>
              </a:ext>
            </a:extLst>
          </p:cNvPr>
          <p:cNvSpPr/>
          <p:nvPr/>
        </p:nvSpPr>
        <p:spPr>
          <a:xfrm>
            <a:off x="5941393" y="6629087"/>
            <a:ext cx="3239344" cy="2678083"/>
          </a:xfrm>
          <a:prstGeom prst="rect">
            <a:avLst/>
          </a:prstGeom>
          <a:solidFill>
            <a:schemeClr val="bg1"/>
          </a:solidFill>
          <a:ln w="25400" cap="flat" cmpd="sng" algn="ctr">
            <a:noFill/>
            <a:prstDash val="solid"/>
          </a:ln>
          <a:effectLst/>
        </p:spPr>
        <p:txBody>
          <a:bodyPr rtlCol="0" anchor="ctr"/>
          <a:lstStyle/>
          <a:p>
            <a:pPr marL="0" marR="0" lvl="0" indent="0" algn="ctr"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white"/>
              </a:solidFill>
              <a:effectLst/>
              <a:uLnTx/>
              <a:uFillTx/>
              <a:latin typeface="Calibri"/>
              <a:ea typeface="+mn-ea"/>
              <a:cs typeface="+mn-cs"/>
            </a:endParaRPr>
          </a:p>
        </p:txBody>
      </p:sp>
      <p:sp>
        <p:nvSpPr>
          <p:cNvPr id="1164" name="Rectangle 1163">
            <a:extLst>
              <a:ext uri="{FF2B5EF4-FFF2-40B4-BE49-F238E27FC236}">
                <a16:creationId xmlns:a16="http://schemas.microsoft.com/office/drawing/2014/main" id="{393222B3-DC81-E843-8EAF-15E2DAB8478C}"/>
              </a:ext>
            </a:extLst>
          </p:cNvPr>
          <p:cNvSpPr/>
          <p:nvPr/>
        </p:nvSpPr>
        <p:spPr>
          <a:xfrm>
            <a:off x="9253492" y="7916863"/>
            <a:ext cx="3239344" cy="1390308"/>
          </a:xfrm>
          <a:prstGeom prst="rect">
            <a:avLst/>
          </a:prstGeom>
          <a:solidFill>
            <a:schemeClr val="bg1"/>
          </a:solidFill>
          <a:ln w="25400" cap="flat" cmpd="sng" algn="ctr">
            <a:noFill/>
            <a:prstDash val="solid"/>
          </a:ln>
          <a:effectLst/>
        </p:spPr>
        <p:txBody>
          <a:bodyPr rtlCol="0" anchor="ctr"/>
          <a:lstStyle/>
          <a:p>
            <a:pPr marL="0" marR="0" lvl="0" indent="0" algn="ctr"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white"/>
              </a:solidFill>
              <a:effectLst/>
              <a:uLnTx/>
              <a:uFillTx/>
              <a:latin typeface="Calibri"/>
              <a:ea typeface="+mn-ea"/>
              <a:cs typeface="+mn-cs"/>
            </a:endParaRPr>
          </a:p>
        </p:txBody>
      </p:sp>
      <p:sp>
        <p:nvSpPr>
          <p:cNvPr id="1165" name="Rectangle 1164">
            <a:extLst>
              <a:ext uri="{FF2B5EF4-FFF2-40B4-BE49-F238E27FC236}">
                <a16:creationId xmlns:a16="http://schemas.microsoft.com/office/drawing/2014/main" id="{D0CB2998-55A9-704B-82D9-2898F94F0647}"/>
              </a:ext>
            </a:extLst>
          </p:cNvPr>
          <p:cNvSpPr/>
          <p:nvPr/>
        </p:nvSpPr>
        <p:spPr>
          <a:xfrm>
            <a:off x="12551225" y="7655858"/>
            <a:ext cx="3239344" cy="1651313"/>
          </a:xfrm>
          <a:prstGeom prst="rect">
            <a:avLst/>
          </a:prstGeom>
          <a:solidFill>
            <a:schemeClr val="bg1"/>
          </a:solidFill>
          <a:ln w="25400" cap="flat" cmpd="sng" algn="ctr">
            <a:noFill/>
            <a:prstDash val="solid"/>
          </a:ln>
          <a:effectLst/>
        </p:spPr>
        <p:txBody>
          <a:bodyPr rtlCol="0" anchor="ctr"/>
          <a:lstStyle/>
          <a:p>
            <a:pPr marL="0" marR="0" lvl="0" indent="0" algn="ctr"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dirty="0">
              <a:ln>
                <a:noFill/>
              </a:ln>
              <a:solidFill>
                <a:prstClr val="white"/>
              </a:solidFill>
              <a:effectLst/>
              <a:uLnTx/>
              <a:uFillTx/>
              <a:latin typeface="Calibri"/>
              <a:ea typeface="+mn-ea"/>
              <a:cs typeface="+mn-cs"/>
            </a:endParaRPr>
          </a:p>
        </p:txBody>
      </p:sp>
      <p:sp>
        <p:nvSpPr>
          <p:cNvPr id="1166" name="Oval 1165">
            <a:extLst>
              <a:ext uri="{FF2B5EF4-FFF2-40B4-BE49-F238E27FC236}">
                <a16:creationId xmlns:a16="http://schemas.microsoft.com/office/drawing/2014/main" id="{0CD40C2B-0E6A-9141-A479-99D29EFBBF3F}"/>
              </a:ext>
            </a:extLst>
          </p:cNvPr>
          <p:cNvSpPr/>
          <p:nvPr/>
        </p:nvSpPr>
        <p:spPr>
          <a:xfrm>
            <a:off x="6966277" y="4098044"/>
            <a:ext cx="1037334" cy="1037334"/>
          </a:xfrm>
          <a:prstGeom prst="ellipse">
            <a:avLst/>
          </a:prstGeom>
          <a:solidFill>
            <a:srgbClr val="0A8BEA"/>
          </a:solidFill>
          <a:ln w="25400" cap="flat" cmpd="sng" algn="ctr">
            <a:noFill/>
            <a:prstDash val="solid"/>
          </a:ln>
          <a:effectLst>
            <a:outerShdw blurRad="444500" dist="88900" dir="5400000" algn="t" rotWithShape="0">
              <a:prstClr val="black">
                <a:alpha val="30000"/>
              </a:prstClr>
            </a:outerShdw>
          </a:effectLst>
        </p:spPr>
        <p:txBody>
          <a:bodyPr rtlCol="0" anchor="ctr"/>
          <a:lstStyle/>
          <a:p>
            <a:pPr marL="0" marR="0" lvl="0" indent="0" algn="ctr"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167" name="Oval 1166">
            <a:extLst>
              <a:ext uri="{FF2B5EF4-FFF2-40B4-BE49-F238E27FC236}">
                <a16:creationId xmlns:a16="http://schemas.microsoft.com/office/drawing/2014/main" id="{BBADE917-2DBD-6C4E-9AC1-B6D24E91A888}"/>
              </a:ext>
            </a:extLst>
          </p:cNvPr>
          <p:cNvSpPr/>
          <p:nvPr/>
        </p:nvSpPr>
        <p:spPr>
          <a:xfrm>
            <a:off x="10463094" y="5118646"/>
            <a:ext cx="1037334" cy="1037334"/>
          </a:xfrm>
          <a:prstGeom prst="ellipse">
            <a:avLst/>
          </a:prstGeom>
          <a:solidFill>
            <a:srgbClr val="0A8BEA"/>
          </a:solidFill>
          <a:ln w="25400" cap="flat" cmpd="sng" algn="ctr">
            <a:noFill/>
            <a:prstDash val="solid"/>
          </a:ln>
          <a:effectLst>
            <a:outerShdw blurRad="444500" dist="88900" dir="5400000" algn="t" rotWithShape="0">
              <a:prstClr val="black">
                <a:alpha val="30000"/>
              </a:prstClr>
            </a:outerShdw>
          </a:effectLst>
        </p:spPr>
        <p:txBody>
          <a:bodyPr rtlCol="0" anchor="ctr"/>
          <a:lstStyle/>
          <a:p>
            <a:pPr marL="0" marR="0" lvl="0" indent="0" algn="ctr"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1168" name="Oval 1167">
            <a:extLst>
              <a:ext uri="{FF2B5EF4-FFF2-40B4-BE49-F238E27FC236}">
                <a16:creationId xmlns:a16="http://schemas.microsoft.com/office/drawing/2014/main" id="{53E62884-F325-7047-9539-D564B5275841}"/>
              </a:ext>
            </a:extLst>
          </p:cNvPr>
          <p:cNvSpPr/>
          <p:nvPr/>
        </p:nvSpPr>
        <p:spPr>
          <a:xfrm>
            <a:off x="13591825" y="5417726"/>
            <a:ext cx="1037334" cy="1037334"/>
          </a:xfrm>
          <a:prstGeom prst="ellipse">
            <a:avLst/>
          </a:prstGeom>
          <a:solidFill>
            <a:srgbClr val="0A8BEA"/>
          </a:solidFill>
          <a:ln w="25400" cap="flat" cmpd="sng" algn="ctr">
            <a:noFill/>
            <a:prstDash val="solid"/>
          </a:ln>
          <a:effectLst>
            <a:outerShdw blurRad="444500" dist="88900" dir="5400000" algn="t" rotWithShape="0">
              <a:prstClr val="black">
                <a:alpha val="30000"/>
              </a:prstClr>
            </a:outerShdw>
          </a:effectLst>
        </p:spPr>
        <p:txBody>
          <a:bodyPr rtlCol="0" anchor="ctr"/>
          <a:lstStyle/>
          <a:p>
            <a:pPr marL="0" marR="0" lvl="0" indent="0" algn="ctr"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nvGrpSpPr>
          <p:cNvPr id="1170" name="Group 1169">
            <a:extLst>
              <a:ext uri="{FF2B5EF4-FFF2-40B4-BE49-F238E27FC236}">
                <a16:creationId xmlns:a16="http://schemas.microsoft.com/office/drawing/2014/main" id="{192D4A1B-A412-454A-8C97-27D75862CA7A}"/>
              </a:ext>
            </a:extLst>
          </p:cNvPr>
          <p:cNvGrpSpPr/>
          <p:nvPr/>
        </p:nvGrpSpPr>
        <p:grpSpPr>
          <a:xfrm>
            <a:off x="10516881" y="8173881"/>
            <a:ext cx="828168" cy="830631"/>
            <a:chOff x="1870075" y="5337175"/>
            <a:chExt cx="533400" cy="534988"/>
          </a:xfrm>
          <a:solidFill>
            <a:sysClr val="windowText" lastClr="000000">
              <a:lumMod val="65000"/>
              <a:lumOff val="35000"/>
            </a:sysClr>
          </a:solidFill>
        </p:grpSpPr>
        <p:sp>
          <p:nvSpPr>
            <p:cNvPr id="1171" name="Freeform 32">
              <a:extLst>
                <a:ext uri="{FF2B5EF4-FFF2-40B4-BE49-F238E27FC236}">
                  <a16:creationId xmlns:a16="http://schemas.microsoft.com/office/drawing/2014/main" id="{4375707B-3186-034A-8A55-AE40CF0CF2B5}"/>
                </a:ext>
              </a:extLst>
            </p:cNvPr>
            <p:cNvSpPr>
              <a:spLocks noEditPoints="1"/>
            </p:cNvSpPr>
            <p:nvPr/>
          </p:nvSpPr>
          <p:spPr bwMode="auto">
            <a:xfrm>
              <a:off x="1870075" y="5337175"/>
              <a:ext cx="533400" cy="534988"/>
            </a:xfrm>
            <a:custGeom>
              <a:avLst/>
              <a:gdLst>
                <a:gd name="T0" fmla="*/ 1996 w 2047"/>
                <a:gd name="T1" fmla="*/ 685 h 2048"/>
                <a:gd name="T2" fmla="*/ 1800 w 2047"/>
                <a:gd name="T3" fmla="*/ 629 h 2048"/>
                <a:gd name="T4" fmla="*/ 1602 w 2047"/>
                <a:gd name="T5" fmla="*/ 1052 h 2048"/>
                <a:gd name="T6" fmla="*/ 1593 w 2047"/>
                <a:gd name="T7" fmla="*/ 409 h 2048"/>
                <a:gd name="T8" fmla="*/ 1171 w 2047"/>
                <a:gd name="T9" fmla="*/ 0 h 2048"/>
                <a:gd name="T10" fmla="*/ 0 w 2047"/>
                <a:gd name="T11" fmla="*/ 30 h 2048"/>
                <a:gd name="T12" fmla="*/ 30 w 2047"/>
                <a:gd name="T13" fmla="*/ 296 h 2048"/>
                <a:gd name="T14" fmla="*/ 61 w 2047"/>
                <a:gd name="T15" fmla="*/ 61 h 2048"/>
                <a:gd name="T16" fmla="*/ 1141 w 2047"/>
                <a:gd name="T17" fmla="*/ 431 h 2048"/>
                <a:gd name="T18" fmla="*/ 1541 w 2047"/>
                <a:gd name="T19" fmla="*/ 461 h 2048"/>
                <a:gd name="T20" fmla="*/ 1407 w 2047"/>
                <a:gd name="T21" fmla="*/ 1528 h 2048"/>
                <a:gd name="T22" fmla="*/ 1419 w 2047"/>
                <a:gd name="T23" fmla="*/ 1828 h 2048"/>
                <a:gd name="T24" fmla="*/ 1449 w 2047"/>
                <a:gd name="T25" fmla="*/ 1856 h 2048"/>
                <a:gd name="T26" fmla="*/ 1541 w 2047"/>
                <a:gd name="T27" fmla="*/ 1783 h 2048"/>
                <a:gd name="T28" fmla="*/ 61 w 2047"/>
                <a:gd name="T29" fmla="*/ 1987 h 2048"/>
                <a:gd name="T30" fmla="*/ 30 w 2047"/>
                <a:gd name="T31" fmla="*/ 356 h 2048"/>
                <a:gd name="T32" fmla="*/ 0 w 2047"/>
                <a:gd name="T33" fmla="*/ 2018 h 2048"/>
                <a:gd name="T34" fmla="*/ 1571 w 2047"/>
                <a:gd name="T35" fmla="*/ 2048 h 2048"/>
                <a:gd name="T36" fmla="*/ 1602 w 2047"/>
                <a:gd name="T37" fmla="*/ 1727 h 2048"/>
                <a:gd name="T38" fmla="*/ 1689 w 2047"/>
                <a:gd name="T39" fmla="*/ 1643 h 2048"/>
                <a:gd name="T40" fmla="*/ 1810 w 2047"/>
                <a:gd name="T41" fmla="*/ 1267 h 2048"/>
                <a:gd name="T42" fmla="*/ 1644 w 2047"/>
                <a:gd name="T43" fmla="*/ 1592 h 2048"/>
                <a:gd name="T44" fmla="*/ 1734 w 2047"/>
                <a:gd name="T45" fmla="*/ 889 h 2048"/>
                <a:gd name="T46" fmla="*/ 1814 w 2047"/>
                <a:gd name="T47" fmla="*/ 1177 h 2048"/>
                <a:gd name="T48" fmla="*/ 1870 w 2047"/>
                <a:gd name="T49" fmla="*/ 1200 h 2048"/>
                <a:gd name="T50" fmla="*/ 2039 w 2047"/>
                <a:gd name="T51" fmla="*/ 727 h 2048"/>
                <a:gd name="T52" fmla="*/ 1498 w 2047"/>
                <a:gd name="T53" fmla="*/ 400 h 2048"/>
                <a:gd name="T54" fmla="*/ 1202 w 2047"/>
                <a:gd name="T55" fmla="*/ 104 h 2048"/>
                <a:gd name="T56" fmla="*/ 1605 w 2047"/>
                <a:gd name="T57" fmla="*/ 1642 h 2048"/>
                <a:gd name="T58" fmla="*/ 1468 w 2047"/>
                <a:gd name="T59" fmla="*/ 1586 h 2048"/>
                <a:gd name="T60" fmla="*/ 1926 w 2047"/>
                <a:gd name="T61" fmla="*/ 902 h 2048"/>
                <a:gd name="T62" fmla="*/ 1814 w 2047"/>
                <a:gd name="T63" fmla="*/ 695 h 2048"/>
                <a:gd name="T64" fmla="*/ 1836 w 2047"/>
                <a:gd name="T65" fmla="*/ 685 h 2048"/>
                <a:gd name="T66" fmla="*/ 1983 w 2047"/>
                <a:gd name="T67" fmla="*/ 75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7" h="2048">
                  <a:moveTo>
                    <a:pt x="2039" y="727"/>
                  </a:moveTo>
                  <a:cubicBezTo>
                    <a:pt x="2031" y="708"/>
                    <a:pt x="2015" y="693"/>
                    <a:pt x="1996" y="685"/>
                  </a:cubicBezTo>
                  <a:cubicBezTo>
                    <a:pt x="1860" y="629"/>
                    <a:pt x="1860" y="629"/>
                    <a:pt x="1860" y="629"/>
                  </a:cubicBezTo>
                  <a:cubicBezTo>
                    <a:pt x="1840" y="621"/>
                    <a:pt x="1819" y="621"/>
                    <a:pt x="1800" y="629"/>
                  </a:cubicBezTo>
                  <a:cubicBezTo>
                    <a:pt x="1780" y="637"/>
                    <a:pt x="1765" y="652"/>
                    <a:pt x="1757" y="672"/>
                  </a:cubicBezTo>
                  <a:cubicBezTo>
                    <a:pt x="1602" y="1052"/>
                    <a:pt x="1602" y="1052"/>
                    <a:pt x="1602" y="1052"/>
                  </a:cubicBezTo>
                  <a:cubicBezTo>
                    <a:pt x="1602" y="431"/>
                    <a:pt x="1602" y="431"/>
                    <a:pt x="1602" y="431"/>
                  </a:cubicBezTo>
                  <a:cubicBezTo>
                    <a:pt x="1602" y="423"/>
                    <a:pt x="1599" y="415"/>
                    <a:pt x="1593" y="409"/>
                  </a:cubicBezTo>
                  <a:cubicBezTo>
                    <a:pt x="1193" y="9"/>
                    <a:pt x="1193" y="9"/>
                    <a:pt x="1193" y="9"/>
                  </a:cubicBezTo>
                  <a:cubicBezTo>
                    <a:pt x="1187" y="3"/>
                    <a:pt x="1179" y="0"/>
                    <a:pt x="1171" y="0"/>
                  </a:cubicBezTo>
                  <a:cubicBezTo>
                    <a:pt x="30" y="0"/>
                    <a:pt x="30" y="0"/>
                    <a:pt x="30" y="0"/>
                  </a:cubicBezTo>
                  <a:cubicBezTo>
                    <a:pt x="14" y="0"/>
                    <a:pt x="0" y="14"/>
                    <a:pt x="0" y="30"/>
                  </a:cubicBezTo>
                  <a:cubicBezTo>
                    <a:pt x="0" y="265"/>
                    <a:pt x="0" y="265"/>
                    <a:pt x="0" y="265"/>
                  </a:cubicBezTo>
                  <a:cubicBezTo>
                    <a:pt x="0" y="282"/>
                    <a:pt x="14" y="296"/>
                    <a:pt x="30" y="296"/>
                  </a:cubicBezTo>
                  <a:cubicBezTo>
                    <a:pt x="47" y="296"/>
                    <a:pt x="61" y="282"/>
                    <a:pt x="61" y="265"/>
                  </a:cubicBezTo>
                  <a:cubicBezTo>
                    <a:pt x="61" y="61"/>
                    <a:pt x="61" y="61"/>
                    <a:pt x="61" y="61"/>
                  </a:cubicBezTo>
                  <a:cubicBezTo>
                    <a:pt x="1141" y="61"/>
                    <a:pt x="1141" y="61"/>
                    <a:pt x="1141" y="61"/>
                  </a:cubicBezTo>
                  <a:cubicBezTo>
                    <a:pt x="1141" y="431"/>
                    <a:pt x="1141" y="431"/>
                    <a:pt x="1141" y="431"/>
                  </a:cubicBezTo>
                  <a:cubicBezTo>
                    <a:pt x="1141" y="447"/>
                    <a:pt x="1154" y="461"/>
                    <a:pt x="1171" y="461"/>
                  </a:cubicBezTo>
                  <a:cubicBezTo>
                    <a:pt x="1541" y="461"/>
                    <a:pt x="1541" y="461"/>
                    <a:pt x="1541" y="461"/>
                  </a:cubicBezTo>
                  <a:cubicBezTo>
                    <a:pt x="1541" y="1200"/>
                    <a:pt x="1541" y="1200"/>
                    <a:pt x="1541" y="1200"/>
                  </a:cubicBezTo>
                  <a:cubicBezTo>
                    <a:pt x="1407" y="1528"/>
                    <a:pt x="1407" y="1528"/>
                    <a:pt x="1407" y="1528"/>
                  </a:cubicBezTo>
                  <a:cubicBezTo>
                    <a:pt x="1405" y="1532"/>
                    <a:pt x="1405" y="1537"/>
                    <a:pt x="1405" y="1541"/>
                  </a:cubicBezTo>
                  <a:cubicBezTo>
                    <a:pt x="1419" y="1828"/>
                    <a:pt x="1419" y="1828"/>
                    <a:pt x="1419" y="1828"/>
                  </a:cubicBezTo>
                  <a:cubicBezTo>
                    <a:pt x="1420" y="1839"/>
                    <a:pt x="1427" y="1850"/>
                    <a:pt x="1438" y="1854"/>
                  </a:cubicBezTo>
                  <a:cubicBezTo>
                    <a:pt x="1442" y="1856"/>
                    <a:pt x="1446" y="1856"/>
                    <a:pt x="1449" y="1856"/>
                  </a:cubicBezTo>
                  <a:cubicBezTo>
                    <a:pt x="1457" y="1856"/>
                    <a:pt x="1464" y="1854"/>
                    <a:pt x="1470" y="1848"/>
                  </a:cubicBezTo>
                  <a:cubicBezTo>
                    <a:pt x="1541" y="1783"/>
                    <a:pt x="1541" y="1783"/>
                    <a:pt x="1541" y="1783"/>
                  </a:cubicBezTo>
                  <a:cubicBezTo>
                    <a:pt x="1541" y="1987"/>
                    <a:pt x="1541" y="1987"/>
                    <a:pt x="1541" y="1987"/>
                  </a:cubicBezTo>
                  <a:cubicBezTo>
                    <a:pt x="61" y="1987"/>
                    <a:pt x="61" y="1987"/>
                    <a:pt x="61" y="1987"/>
                  </a:cubicBezTo>
                  <a:cubicBezTo>
                    <a:pt x="61" y="387"/>
                    <a:pt x="61" y="387"/>
                    <a:pt x="61" y="387"/>
                  </a:cubicBezTo>
                  <a:cubicBezTo>
                    <a:pt x="61" y="370"/>
                    <a:pt x="47" y="356"/>
                    <a:pt x="30" y="356"/>
                  </a:cubicBezTo>
                  <a:cubicBezTo>
                    <a:pt x="14" y="356"/>
                    <a:pt x="0" y="370"/>
                    <a:pt x="0" y="387"/>
                  </a:cubicBezTo>
                  <a:cubicBezTo>
                    <a:pt x="0" y="2018"/>
                    <a:pt x="0" y="2018"/>
                    <a:pt x="0" y="2018"/>
                  </a:cubicBezTo>
                  <a:cubicBezTo>
                    <a:pt x="0" y="2034"/>
                    <a:pt x="14" y="2048"/>
                    <a:pt x="30" y="2048"/>
                  </a:cubicBezTo>
                  <a:cubicBezTo>
                    <a:pt x="1571" y="2048"/>
                    <a:pt x="1571" y="2048"/>
                    <a:pt x="1571" y="2048"/>
                  </a:cubicBezTo>
                  <a:cubicBezTo>
                    <a:pt x="1588" y="2048"/>
                    <a:pt x="1602" y="2034"/>
                    <a:pt x="1602" y="2018"/>
                  </a:cubicBezTo>
                  <a:cubicBezTo>
                    <a:pt x="1602" y="1727"/>
                    <a:pt x="1602" y="1727"/>
                    <a:pt x="1602" y="1727"/>
                  </a:cubicBezTo>
                  <a:cubicBezTo>
                    <a:pt x="1681" y="1654"/>
                    <a:pt x="1681" y="1654"/>
                    <a:pt x="1681" y="1654"/>
                  </a:cubicBezTo>
                  <a:cubicBezTo>
                    <a:pt x="1684" y="1651"/>
                    <a:pt x="1687" y="1647"/>
                    <a:pt x="1689" y="1643"/>
                  </a:cubicBezTo>
                  <a:cubicBezTo>
                    <a:pt x="1826" y="1306"/>
                    <a:pt x="1826" y="1306"/>
                    <a:pt x="1826" y="1306"/>
                  </a:cubicBezTo>
                  <a:cubicBezTo>
                    <a:pt x="1833" y="1291"/>
                    <a:pt x="1825" y="1273"/>
                    <a:pt x="1810" y="1267"/>
                  </a:cubicBezTo>
                  <a:cubicBezTo>
                    <a:pt x="1794" y="1260"/>
                    <a:pt x="1776" y="1268"/>
                    <a:pt x="1770" y="1283"/>
                  </a:cubicBezTo>
                  <a:cubicBezTo>
                    <a:pt x="1644" y="1592"/>
                    <a:pt x="1644" y="1592"/>
                    <a:pt x="1644" y="1592"/>
                  </a:cubicBezTo>
                  <a:cubicBezTo>
                    <a:pt x="1475" y="1523"/>
                    <a:pt x="1475" y="1523"/>
                    <a:pt x="1475" y="1523"/>
                  </a:cubicBezTo>
                  <a:cubicBezTo>
                    <a:pt x="1734" y="889"/>
                    <a:pt x="1734" y="889"/>
                    <a:pt x="1734" y="889"/>
                  </a:cubicBezTo>
                  <a:cubicBezTo>
                    <a:pt x="1903" y="958"/>
                    <a:pt x="1903" y="958"/>
                    <a:pt x="1903" y="958"/>
                  </a:cubicBezTo>
                  <a:cubicBezTo>
                    <a:pt x="1814" y="1177"/>
                    <a:pt x="1814" y="1177"/>
                    <a:pt x="1814" y="1177"/>
                  </a:cubicBezTo>
                  <a:cubicBezTo>
                    <a:pt x="1807" y="1192"/>
                    <a:pt x="1815" y="1210"/>
                    <a:pt x="1830" y="1216"/>
                  </a:cubicBezTo>
                  <a:cubicBezTo>
                    <a:pt x="1846" y="1223"/>
                    <a:pt x="1864" y="1215"/>
                    <a:pt x="1870" y="1200"/>
                  </a:cubicBezTo>
                  <a:cubicBezTo>
                    <a:pt x="2039" y="787"/>
                    <a:pt x="2039" y="787"/>
                    <a:pt x="2039" y="787"/>
                  </a:cubicBezTo>
                  <a:cubicBezTo>
                    <a:pt x="2047" y="767"/>
                    <a:pt x="2047" y="746"/>
                    <a:pt x="2039" y="727"/>
                  </a:cubicBezTo>
                  <a:close/>
                  <a:moveTo>
                    <a:pt x="1202" y="104"/>
                  </a:moveTo>
                  <a:cubicBezTo>
                    <a:pt x="1498" y="400"/>
                    <a:pt x="1498" y="400"/>
                    <a:pt x="1498" y="400"/>
                  </a:cubicBezTo>
                  <a:cubicBezTo>
                    <a:pt x="1202" y="400"/>
                    <a:pt x="1202" y="400"/>
                    <a:pt x="1202" y="400"/>
                  </a:cubicBezTo>
                  <a:lnTo>
                    <a:pt x="1202" y="104"/>
                  </a:lnTo>
                  <a:close/>
                  <a:moveTo>
                    <a:pt x="1468" y="1586"/>
                  </a:moveTo>
                  <a:cubicBezTo>
                    <a:pt x="1605" y="1642"/>
                    <a:pt x="1605" y="1642"/>
                    <a:pt x="1605" y="1642"/>
                  </a:cubicBezTo>
                  <a:cubicBezTo>
                    <a:pt x="1477" y="1760"/>
                    <a:pt x="1477" y="1760"/>
                    <a:pt x="1477" y="1760"/>
                  </a:cubicBezTo>
                  <a:lnTo>
                    <a:pt x="1468" y="1586"/>
                  </a:lnTo>
                  <a:close/>
                  <a:moveTo>
                    <a:pt x="1983" y="764"/>
                  </a:moveTo>
                  <a:cubicBezTo>
                    <a:pt x="1926" y="902"/>
                    <a:pt x="1926" y="902"/>
                    <a:pt x="1926" y="902"/>
                  </a:cubicBezTo>
                  <a:cubicBezTo>
                    <a:pt x="1757" y="832"/>
                    <a:pt x="1757" y="832"/>
                    <a:pt x="1757" y="832"/>
                  </a:cubicBezTo>
                  <a:cubicBezTo>
                    <a:pt x="1814" y="695"/>
                    <a:pt x="1814" y="695"/>
                    <a:pt x="1814" y="695"/>
                  </a:cubicBezTo>
                  <a:cubicBezTo>
                    <a:pt x="1816" y="690"/>
                    <a:pt x="1819" y="687"/>
                    <a:pt x="1823" y="685"/>
                  </a:cubicBezTo>
                  <a:cubicBezTo>
                    <a:pt x="1827" y="683"/>
                    <a:pt x="1832" y="683"/>
                    <a:pt x="1836" y="685"/>
                  </a:cubicBezTo>
                  <a:cubicBezTo>
                    <a:pt x="1973" y="741"/>
                    <a:pt x="1973" y="741"/>
                    <a:pt x="1973" y="741"/>
                  </a:cubicBezTo>
                  <a:cubicBezTo>
                    <a:pt x="1977" y="743"/>
                    <a:pt x="1981" y="746"/>
                    <a:pt x="1983" y="750"/>
                  </a:cubicBezTo>
                  <a:cubicBezTo>
                    <a:pt x="1984" y="755"/>
                    <a:pt x="1984" y="759"/>
                    <a:pt x="1983" y="764"/>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72" name="Freeform 33">
              <a:extLst>
                <a:ext uri="{FF2B5EF4-FFF2-40B4-BE49-F238E27FC236}">
                  <a16:creationId xmlns:a16="http://schemas.microsoft.com/office/drawing/2014/main" id="{E41EBD30-0871-2543-AD15-5B2E00142A52}"/>
                </a:ext>
              </a:extLst>
            </p:cNvPr>
            <p:cNvSpPr>
              <a:spLocks/>
            </p:cNvSpPr>
            <p:nvPr/>
          </p:nvSpPr>
          <p:spPr bwMode="auto">
            <a:xfrm>
              <a:off x="2028825" y="5424488"/>
              <a:ext cx="114300" cy="15875"/>
            </a:xfrm>
            <a:custGeom>
              <a:avLst/>
              <a:gdLst>
                <a:gd name="T0" fmla="*/ 407 w 438"/>
                <a:gd name="T1" fmla="*/ 0 h 61"/>
                <a:gd name="T2" fmla="*/ 30 w 438"/>
                <a:gd name="T3" fmla="*/ 0 h 61"/>
                <a:gd name="T4" fmla="*/ 0 w 438"/>
                <a:gd name="T5" fmla="*/ 30 h 61"/>
                <a:gd name="T6" fmla="*/ 30 w 438"/>
                <a:gd name="T7" fmla="*/ 61 h 61"/>
                <a:gd name="T8" fmla="*/ 407 w 438"/>
                <a:gd name="T9" fmla="*/ 61 h 61"/>
                <a:gd name="T10" fmla="*/ 438 w 438"/>
                <a:gd name="T11" fmla="*/ 30 h 61"/>
                <a:gd name="T12" fmla="*/ 407 w 438"/>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438" h="61">
                  <a:moveTo>
                    <a:pt x="407" y="0"/>
                  </a:moveTo>
                  <a:cubicBezTo>
                    <a:pt x="30" y="0"/>
                    <a:pt x="30" y="0"/>
                    <a:pt x="30" y="0"/>
                  </a:cubicBezTo>
                  <a:cubicBezTo>
                    <a:pt x="13" y="0"/>
                    <a:pt x="0" y="14"/>
                    <a:pt x="0" y="30"/>
                  </a:cubicBezTo>
                  <a:cubicBezTo>
                    <a:pt x="0" y="47"/>
                    <a:pt x="13" y="61"/>
                    <a:pt x="30" y="61"/>
                  </a:cubicBezTo>
                  <a:cubicBezTo>
                    <a:pt x="407" y="61"/>
                    <a:pt x="407" y="61"/>
                    <a:pt x="407" y="61"/>
                  </a:cubicBezTo>
                  <a:cubicBezTo>
                    <a:pt x="424" y="61"/>
                    <a:pt x="438" y="47"/>
                    <a:pt x="438" y="30"/>
                  </a:cubicBezTo>
                  <a:cubicBezTo>
                    <a:pt x="438" y="14"/>
                    <a:pt x="424" y="0"/>
                    <a:pt x="407" y="0"/>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73" name="Freeform 34">
              <a:extLst>
                <a:ext uri="{FF2B5EF4-FFF2-40B4-BE49-F238E27FC236}">
                  <a16:creationId xmlns:a16="http://schemas.microsoft.com/office/drawing/2014/main" id="{FA68FF83-A879-DC4E-B1D4-EEFA713A11FF}"/>
                </a:ext>
              </a:extLst>
            </p:cNvPr>
            <p:cNvSpPr>
              <a:spLocks noEditPoints="1"/>
            </p:cNvSpPr>
            <p:nvPr/>
          </p:nvSpPr>
          <p:spPr bwMode="auto">
            <a:xfrm>
              <a:off x="1924050" y="5505450"/>
              <a:ext cx="93663" cy="92075"/>
            </a:xfrm>
            <a:custGeom>
              <a:avLst/>
              <a:gdLst>
                <a:gd name="T0" fmla="*/ 30 w 357"/>
                <a:gd name="T1" fmla="*/ 357 h 357"/>
                <a:gd name="T2" fmla="*/ 271 w 357"/>
                <a:gd name="T3" fmla="*/ 357 h 357"/>
                <a:gd name="T4" fmla="*/ 301 w 357"/>
                <a:gd name="T5" fmla="*/ 327 h 357"/>
                <a:gd name="T6" fmla="*/ 301 w 357"/>
                <a:gd name="T7" fmla="*/ 111 h 357"/>
                <a:gd name="T8" fmla="*/ 347 w 357"/>
                <a:gd name="T9" fmla="*/ 54 h 357"/>
                <a:gd name="T10" fmla="*/ 341 w 357"/>
                <a:gd name="T11" fmla="*/ 11 h 357"/>
                <a:gd name="T12" fmla="*/ 299 w 357"/>
                <a:gd name="T13" fmla="*/ 16 h 357"/>
                <a:gd name="T14" fmla="*/ 267 w 357"/>
                <a:gd name="T15" fmla="*/ 56 h 357"/>
                <a:gd name="T16" fmla="*/ 30 w 357"/>
                <a:gd name="T17" fmla="*/ 56 h 357"/>
                <a:gd name="T18" fmla="*/ 0 w 357"/>
                <a:gd name="T19" fmla="*/ 86 h 357"/>
                <a:gd name="T20" fmla="*/ 0 w 357"/>
                <a:gd name="T21" fmla="*/ 327 h 357"/>
                <a:gd name="T22" fmla="*/ 30 w 357"/>
                <a:gd name="T23" fmla="*/ 357 h 357"/>
                <a:gd name="T24" fmla="*/ 61 w 357"/>
                <a:gd name="T25" fmla="*/ 117 h 357"/>
                <a:gd name="T26" fmla="*/ 220 w 357"/>
                <a:gd name="T27" fmla="*/ 117 h 357"/>
                <a:gd name="T28" fmla="*/ 171 w 357"/>
                <a:gd name="T29" fmla="*/ 178 h 357"/>
                <a:gd name="T30" fmla="*/ 137 w 357"/>
                <a:gd name="T31" fmla="*/ 144 h 357"/>
                <a:gd name="T32" fmla="*/ 94 w 357"/>
                <a:gd name="T33" fmla="*/ 144 h 357"/>
                <a:gd name="T34" fmla="*/ 94 w 357"/>
                <a:gd name="T35" fmla="*/ 187 h 357"/>
                <a:gd name="T36" fmla="*/ 152 w 357"/>
                <a:gd name="T37" fmla="*/ 246 h 357"/>
                <a:gd name="T38" fmla="*/ 174 w 357"/>
                <a:gd name="T39" fmla="*/ 254 h 357"/>
                <a:gd name="T40" fmla="*/ 176 w 357"/>
                <a:gd name="T41" fmla="*/ 254 h 357"/>
                <a:gd name="T42" fmla="*/ 198 w 357"/>
                <a:gd name="T43" fmla="*/ 243 h 357"/>
                <a:gd name="T44" fmla="*/ 240 w 357"/>
                <a:gd name="T45" fmla="*/ 189 h 357"/>
                <a:gd name="T46" fmla="*/ 240 w 357"/>
                <a:gd name="T47" fmla="*/ 296 h 357"/>
                <a:gd name="T48" fmla="*/ 61 w 357"/>
                <a:gd name="T49" fmla="*/ 296 h 357"/>
                <a:gd name="T50" fmla="*/ 61 w 357"/>
                <a:gd name="T51" fmla="*/ 117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7" h="357">
                  <a:moveTo>
                    <a:pt x="30" y="357"/>
                  </a:moveTo>
                  <a:cubicBezTo>
                    <a:pt x="271" y="357"/>
                    <a:pt x="271" y="357"/>
                    <a:pt x="271" y="357"/>
                  </a:cubicBezTo>
                  <a:cubicBezTo>
                    <a:pt x="288" y="357"/>
                    <a:pt x="301" y="344"/>
                    <a:pt x="301" y="327"/>
                  </a:cubicBezTo>
                  <a:cubicBezTo>
                    <a:pt x="301" y="111"/>
                    <a:pt x="301" y="111"/>
                    <a:pt x="301" y="111"/>
                  </a:cubicBezTo>
                  <a:cubicBezTo>
                    <a:pt x="347" y="54"/>
                    <a:pt x="347" y="54"/>
                    <a:pt x="347" y="54"/>
                  </a:cubicBezTo>
                  <a:cubicBezTo>
                    <a:pt x="357" y="40"/>
                    <a:pt x="355" y="21"/>
                    <a:pt x="341" y="11"/>
                  </a:cubicBezTo>
                  <a:cubicBezTo>
                    <a:pt x="328" y="0"/>
                    <a:pt x="309" y="3"/>
                    <a:pt x="299" y="16"/>
                  </a:cubicBezTo>
                  <a:cubicBezTo>
                    <a:pt x="267" y="56"/>
                    <a:pt x="267" y="56"/>
                    <a:pt x="267" y="56"/>
                  </a:cubicBezTo>
                  <a:cubicBezTo>
                    <a:pt x="30" y="56"/>
                    <a:pt x="30" y="56"/>
                    <a:pt x="30" y="56"/>
                  </a:cubicBezTo>
                  <a:cubicBezTo>
                    <a:pt x="13" y="56"/>
                    <a:pt x="0" y="69"/>
                    <a:pt x="0" y="86"/>
                  </a:cubicBezTo>
                  <a:cubicBezTo>
                    <a:pt x="0" y="327"/>
                    <a:pt x="0" y="327"/>
                    <a:pt x="0" y="327"/>
                  </a:cubicBezTo>
                  <a:cubicBezTo>
                    <a:pt x="0" y="344"/>
                    <a:pt x="13" y="357"/>
                    <a:pt x="30" y="357"/>
                  </a:cubicBezTo>
                  <a:close/>
                  <a:moveTo>
                    <a:pt x="61" y="117"/>
                  </a:moveTo>
                  <a:cubicBezTo>
                    <a:pt x="220" y="117"/>
                    <a:pt x="220" y="117"/>
                    <a:pt x="220" y="117"/>
                  </a:cubicBezTo>
                  <a:cubicBezTo>
                    <a:pt x="171" y="178"/>
                    <a:pt x="171" y="178"/>
                    <a:pt x="171" y="178"/>
                  </a:cubicBezTo>
                  <a:cubicBezTo>
                    <a:pt x="137" y="144"/>
                    <a:pt x="137" y="144"/>
                    <a:pt x="137" y="144"/>
                  </a:cubicBezTo>
                  <a:cubicBezTo>
                    <a:pt x="125" y="133"/>
                    <a:pt x="106" y="133"/>
                    <a:pt x="94" y="144"/>
                  </a:cubicBezTo>
                  <a:cubicBezTo>
                    <a:pt x="82" y="156"/>
                    <a:pt x="82" y="176"/>
                    <a:pt x="94" y="187"/>
                  </a:cubicBezTo>
                  <a:cubicBezTo>
                    <a:pt x="152" y="246"/>
                    <a:pt x="152" y="246"/>
                    <a:pt x="152" y="246"/>
                  </a:cubicBezTo>
                  <a:cubicBezTo>
                    <a:pt x="158" y="251"/>
                    <a:pt x="166" y="254"/>
                    <a:pt x="174" y="254"/>
                  </a:cubicBezTo>
                  <a:cubicBezTo>
                    <a:pt x="174" y="254"/>
                    <a:pt x="175" y="254"/>
                    <a:pt x="176" y="254"/>
                  </a:cubicBezTo>
                  <a:cubicBezTo>
                    <a:pt x="184" y="254"/>
                    <a:pt x="192" y="250"/>
                    <a:pt x="198" y="243"/>
                  </a:cubicBezTo>
                  <a:cubicBezTo>
                    <a:pt x="240" y="189"/>
                    <a:pt x="240" y="189"/>
                    <a:pt x="240" y="189"/>
                  </a:cubicBezTo>
                  <a:cubicBezTo>
                    <a:pt x="240" y="296"/>
                    <a:pt x="240" y="296"/>
                    <a:pt x="240" y="296"/>
                  </a:cubicBezTo>
                  <a:cubicBezTo>
                    <a:pt x="61" y="296"/>
                    <a:pt x="61" y="296"/>
                    <a:pt x="61" y="296"/>
                  </a:cubicBezTo>
                  <a:lnTo>
                    <a:pt x="61" y="117"/>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74" name="Freeform 35">
              <a:extLst>
                <a:ext uri="{FF2B5EF4-FFF2-40B4-BE49-F238E27FC236}">
                  <a16:creationId xmlns:a16="http://schemas.microsoft.com/office/drawing/2014/main" id="{0E03CA86-D07C-EA43-A595-66745D1201CB}"/>
                </a:ext>
              </a:extLst>
            </p:cNvPr>
            <p:cNvSpPr>
              <a:spLocks/>
            </p:cNvSpPr>
            <p:nvPr/>
          </p:nvSpPr>
          <p:spPr bwMode="auto">
            <a:xfrm>
              <a:off x="2041525" y="5532438"/>
              <a:ext cx="185738" cy="15875"/>
            </a:xfrm>
            <a:custGeom>
              <a:avLst/>
              <a:gdLst>
                <a:gd name="T0" fmla="*/ 682 w 712"/>
                <a:gd name="T1" fmla="*/ 0 h 61"/>
                <a:gd name="T2" fmla="*/ 31 w 712"/>
                <a:gd name="T3" fmla="*/ 0 h 61"/>
                <a:gd name="T4" fmla="*/ 0 w 712"/>
                <a:gd name="T5" fmla="*/ 31 h 61"/>
                <a:gd name="T6" fmla="*/ 31 w 712"/>
                <a:gd name="T7" fmla="*/ 61 h 61"/>
                <a:gd name="T8" fmla="*/ 682 w 712"/>
                <a:gd name="T9" fmla="*/ 61 h 61"/>
                <a:gd name="T10" fmla="*/ 712 w 712"/>
                <a:gd name="T11" fmla="*/ 31 h 61"/>
                <a:gd name="T12" fmla="*/ 682 w 712"/>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712" h="61">
                  <a:moveTo>
                    <a:pt x="682" y="0"/>
                  </a:moveTo>
                  <a:cubicBezTo>
                    <a:pt x="31" y="0"/>
                    <a:pt x="31" y="0"/>
                    <a:pt x="31" y="0"/>
                  </a:cubicBezTo>
                  <a:cubicBezTo>
                    <a:pt x="14" y="0"/>
                    <a:pt x="0" y="14"/>
                    <a:pt x="0" y="31"/>
                  </a:cubicBezTo>
                  <a:cubicBezTo>
                    <a:pt x="0" y="47"/>
                    <a:pt x="14" y="61"/>
                    <a:pt x="31" y="61"/>
                  </a:cubicBezTo>
                  <a:cubicBezTo>
                    <a:pt x="682" y="61"/>
                    <a:pt x="682" y="61"/>
                    <a:pt x="682" y="61"/>
                  </a:cubicBezTo>
                  <a:cubicBezTo>
                    <a:pt x="698" y="61"/>
                    <a:pt x="712" y="47"/>
                    <a:pt x="712" y="31"/>
                  </a:cubicBezTo>
                  <a:cubicBezTo>
                    <a:pt x="712" y="14"/>
                    <a:pt x="698" y="0"/>
                    <a:pt x="682" y="0"/>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75" name="Freeform 36">
              <a:extLst>
                <a:ext uri="{FF2B5EF4-FFF2-40B4-BE49-F238E27FC236}">
                  <a16:creationId xmlns:a16="http://schemas.microsoft.com/office/drawing/2014/main" id="{6BF5F99F-1099-FC42-AC64-42DA89238129}"/>
                </a:ext>
              </a:extLst>
            </p:cNvPr>
            <p:cNvSpPr>
              <a:spLocks/>
            </p:cNvSpPr>
            <p:nvPr/>
          </p:nvSpPr>
          <p:spPr bwMode="auto">
            <a:xfrm>
              <a:off x="2041525" y="5570538"/>
              <a:ext cx="152400" cy="15875"/>
            </a:xfrm>
            <a:custGeom>
              <a:avLst/>
              <a:gdLst>
                <a:gd name="T0" fmla="*/ 31 w 584"/>
                <a:gd name="T1" fmla="*/ 61 h 61"/>
                <a:gd name="T2" fmla="*/ 554 w 584"/>
                <a:gd name="T3" fmla="*/ 61 h 61"/>
                <a:gd name="T4" fmla="*/ 584 w 584"/>
                <a:gd name="T5" fmla="*/ 30 h 61"/>
                <a:gd name="T6" fmla="*/ 554 w 584"/>
                <a:gd name="T7" fmla="*/ 0 h 61"/>
                <a:gd name="T8" fmla="*/ 31 w 584"/>
                <a:gd name="T9" fmla="*/ 0 h 61"/>
                <a:gd name="T10" fmla="*/ 0 w 584"/>
                <a:gd name="T11" fmla="*/ 30 h 61"/>
                <a:gd name="T12" fmla="*/ 31 w 584"/>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584" h="61">
                  <a:moveTo>
                    <a:pt x="31" y="61"/>
                  </a:moveTo>
                  <a:cubicBezTo>
                    <a:pt x="554" y="61"/>
                    <a:pt x="554" y="61"/>
                    <a:pt x="554" y="61"/>
                  </a:cubicBezTo>
                  <a:cubicBezTo>
                    <a:pt x="571" y="61"/>
                    <a:pt x="584" y="47"/>
                    <a:pt x="584" y="30"/>
                  </a:cubicBezTo>
                  <a:cubicBezTo>
                    <a:pt x="584" y="14"/>
                    <a:pt x="571" y="0"/>
                    <a:pt x="554" y="0"/>
                  </a:cubicBezTo>
                  <a:cubicBezTo>
                    <a:pt x="31" y="0"/>
                    <a:pt x="31" y="0"/>
                    <a:pt x="31" y="0"/>
                  </a:cubicBezTo>
                  <a:cubicBezTo>
                    <a:pt x="14" y="0"/>
                    <a:pt x="0" y="14"/>
                    <a:pt x="0" y="30"/>
                  </a:cubicBezTo>
                  <a:cubicBezTo>
                    <a:pt x="0" y="47"/>
                    <a:pt x="14" y="61"/>
                    <a:pt x="31" y="61"/>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76" name="Freeform 37">
              <a:extLst>
                <a:ext uri="{FF2B5EF4-FFF2-40B4-BE49-F238E27FC236}">
                  <a16:creationId xmlns:a16="http://schemas.microsoft.com/office/drawing/2014/main" id="{7E574939-1182-B94E-9071-8359CA61C795}"/>
                </a:ext>
              </a:extLst>
            </p:cNvPr>
            <p:cNvSpPr>
              <a:spLocks noEditPoints="1"/>
            </p:cNvSpPr>
            <p:nvPr/>
          </p:nvSpPr>
          <p:spPr bwMode="auto">
            <a:xfrm>
              <a:off x="1924050" y="5608638"/>
              <a:ext cx="93663" cy="93663"/>
            </a:xfrm>
            <a:custGeom>
              <a:avLst/>
              <a:gdLst>
                <a:gd name="T0" fmla="*/ 0 w 357"/>
                <a:gd name="T1" fmla="*/ 326 h 357"/>
                <a:gd name="T2" fmla="*/ 30 w 357"/>
                <a:gd name="T3" fmla="*/ 357 h 357"/>
                <a:gd name="T4" fmla="*/ 271 w 357"/>
                <a:gd name="T5" fmla="*/ 357 h 357"/>
                <a:gd name="T6" fmla="*/ 301 w 357"/>
                <a:gd name="T7" fmla="*/ 326 h 357"/>
                <a:gd name="T8" fmla="*/ 301 w 357"/>
                <a:gd name="T9" fmla="*/ 111 h 357"/>
                <a:gd name="T10" fmla="*/ 347 w 357"/>
                <a:gd name="T11" fmla="*/ 53 h 357"/>
                <a:gd name="T12" fmla="*/ 341 w 357"/>
                <a:gd name="T13" fmla="*/ 10 h 357"/>
                <a:gd name="T14" fmla="*/ 299 w 357"/>
                <a:gd name="T15" fmla="*/ 15 h 357"/>
                <a:gd name="T16" fmla="*/ 267 w 357"/>
                <a:gd name="T17" fmla="*/ 55 h 357"/>
                <a:gd name="T18" fmla="*/ 30 w 357"/>
                <a:gd name="T19" fmla="*/ 55 h 357"/>
                <a:gd name="T20" fmla="*/ 0 w 357"/>
                <a:gd name="T21" fmla="*/ 86 h 357"/>
                <a:gd name="T22" fmla="*/ 0 w 357"/>
                <a:gd name="T23" fmla="*/ 326 h 357"/>
                <a:gd name="T24" fmla="*/ 61 w 357"/>
                <a:gd name="T25" fmla="*/ 116 h 357"/>
                <a:gd name="T26" fmla="*/ 220 w 357"/>
                <a:gd name="T27" fmla="*/ 116 h 357"/>
                <a:gd name="T28" fmla="*/ 171 w 357"/>
                <a:gd name="T29" fmla="*/ 178 h 357"/>
                <a:gd name="T30" fmla="*/ 137 w 357"/>
                <a:gd name="T31" fmla="*/ 144 h 357"/>
                <a:gd name="T32" fmla="*/ 94 w 357"/>
                <a:gd name="T33" fmla="*/ 144 h 357"/>
                <a:gd name="T34" fmla="*/ 94 w 357"/>
                <a:gd name="T35" fmla="*/ 187 h 357"/>
                <a:gd name="T36" fmla="*/ 152 w 357"/>
                <a:gd name="T37" fmla="*/ 245 h 357"/>
                <a:gd name="T38" fmla="*/ 174 w 357"/>
                <a:gd name="T39" fmla="*/ 254 h 357"/>
                <a:gd name="T40" fmla="*/ 176 w 357"/>
                <a:gd name="T41" fmla="*/ 254 h 357"/>
                <a:gd name="T42" fmla="*/ 198 w 357"/>
                <a:gd name="T43" fmla="*/ 242 h 357"/>
                <a:gd name="T44" fmla="*/ 240 w 357"/>
                <a:gd name="T45" fmla="*/ 188 h 357"/>
                <a:gd name="T46" fmla="*/ 240 w 357"/>
                <a:gd name="T47" fmla="*/ 296 h 357"/>
                <a:gd name="T48" fmla="*/ 61 w 357"/>
                <a:gd name="T49" fmla="*/ 296 h 357"/>
                <a:gd name="T50" fmla="*/ 61 w 357"/>
                <a:gd name="T51" fmla="*/ 116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7" h="357">
                  <a:moveTo>
                    <a:pt x="0" y="326"/>
                  </a:moveTo>
                  <a:cubicBezTo>
                    <a:pt x="0" y="343"/>
                    <a:pt x="13" y="357"/>
                    <a:pt x="30" y="357"/>
                  </a:cubicBezTo>
                  <a:cubicBezTo>
                    <a:pt x="271" y="357"/>
                    <a:pt x="271" y="357"/>
                    <a:pt x="271" y="357"/>
                  </a:cubicBezTo>
                  <a:cubicBezTo>
                    <a:pt x="288" y="357"/>
                    <a:pt x="301" y="343"/>
                    <a:pt x="301" y="326"/>
                  </a:cubicBezTo>
                  <a:cubicBezTo>
                    <a:pt x="301" y="111"/>
                    <a:pt x="301" y="111"/>
                    <a:pt x="301" y="111"/>
                  </a:cubicBezTo>
                  <a:cubicBezTo>
                    <a:pt x="347" y="53"/>
                    <a:pt x="347" y="53"/>
                    <a:pt x="347" y="53"/>
                  </a:cubicBezTo>
                  <a:cubicBezTo>
                    <a:pt x="357" y="40"/>
                    <a:pt x="355" y="21"/>
                    <a:pt x="341" y="10"/>
                  </a:cubicBezTo>
                  <a:cubicBezTo>
                    <a:pt x="328" y="0"/>
                    <a:pt x="309" y="2"/>
                    <a:pt x="299" y="15"/>
                  </a:cubicBezTo>
                  <a:cubicBezTo>
                    <a:pt x="267" y="55"/>
                    <a:pt x="267" y="55"/>
                    <a:pt x="267" y="55"/>
                  </a:cubicBezTo>
                  <a:cubicBezTo>
                    <a:pt x="30" y="55"/>
                    <a:pt x="30" y="55"/>
                    <a:pt x="30" y="55"/>
                  </a:cubicBezTo>
                  <a:cubicBezTo>
                    <a:pt x="13" y="55"/>
                    <a:pt x="0" y="69"/>
                    <a:pt x="0" y="86"/>
                  </a:cubicBezTo>
                  <a:lnTo>
                    <a:pt x="0" y="326"/>
                  </a:lnTo>
                  <a:close/>
                  <a:moveTo>
                    <a:pt x="61" y="116"/>
                  </a:moveTo>
                  <a:cubicBezTo>
                    <a:pt x="220" y="116"/>
                    <a:pt x="220" y="116"/>
                    <a:pt x="220" y="116"/>
                  </a:cubicBezTo>
                  <a:cubicBezTo>
                    <a:pt x="171" y="178"/>
                    <a:pt x="171" y="178"/>
                    <a:pt x="171" y="178"/>
                  </a:cubicBezTo>
                  <a:cubicBezTo>
                    <a:pt x="137" y="144"/>
                    <a:pt x="137" y="144"/>
                    <a:pt x="137" y="144"/>
                  </a:cubicBezTo>
                  <a:cubicBezTo>
                    <a:pt x="125" y="132"/>
                    <a:pt x="106" y="132"/>
                    <a:pt x="94" y="144"/>
                  </a:cubicBezTo>
                  <a:cubicBezTo>
                    <a:pt x="82" y="156"/>
                    <a:pt x="82" y="175"/>
                    <a:pt x="94" y="187"/>
                  </a:cubicBezTo>
                  <a:cubicBezTo>
                    <a:pt x="152" y="245"/>
                    <a:pt x="152" y="245"/>
                    <a:pt x="152" y="245"/>
                  </a:cubicBezTo>
                  <a:cubicBezTo>
                    <a:pt x="158" y="251"/>
                    <a:pt x="166" y="254"/>
                    <a:pt x="174" y="254"/>
                  </a:cubicBezTo>
                  <a:cubicBezTo>
                    <a:pt x="174" y="254"/>
                    <a:pt x="175" y="254"/>
                    <a:pt x="176" y="254"/>
                  </a:cubicBezTo>
                  <a:cubicBezTo>
                    <a:pt x="184" y="253"/>
                    <a:pt x="192" y="249"/>
                    <a:pt x="198" y="242"/>
                  </a:cubicBezTo>
                  <a:cubicBezTo>
                    <a:pt x="240" y="188"/>
                    <a:pt x="240" y="188"/>
                    <a:pt x="240" y="188"/>
                  </a:cubicBezTo>
                  <a:cubicBezTo>
                    <a:pt x="240" y="296"/>
                    <a:pt x="240" y="296"/>
                    <a:pt x="240" y="296"/>
                  </a:cubicBezTo>
                  <a:cubicBezTo>
                    <a:pt x="61" y="296"/>
                    <a:pt x="61" y="296"/>
                    <a:pt x="61" y="296"/>
                  </a:cubicBezTo>
                  <a:lnTo>
                    <a:pt x="61" y="116"/>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77" name="Freeform 38">
              <a:extLst>
                <a:ext uri="{FF2B5EF4-FFF2-40B4-BE49-F238E27FC236}">
                  <a16:creationId xmlns:a16="http://schemas.microsoft.com/office/drawing/2014/main" id="{53B6B714-3F79-B040-979C-C515F0B382F9}"/>
                </a:ext>
              </a:extLst>
            </p:cNvPr>
            <p:cNvSpPr>
              <a:spLocks/>
            </p:cNvSpPr>
            <p:nvPr/>
          </p:nvSpPr>
          <p:spPr bwMode="auto">
            <a:xfrm>
              <a:off x="2041525" y="5635625"/>
              <a:ext cx="185738" cy="15875"/>
            </a:xfrm>
            <a:custGeom>
              <a:avLst/>
              <a:gdLst>
                <a:gd name="T0" fmla="*/ 682 w 712"/>
                <a:gd name="T1" fmla="*/ 0 h 60"/>
                <a:gd name="T2" fmla="*/ 31 w 712"/>
                <a:gd name="T3" fmla="*/ 0 h 60"/>
                <a:gd name="T4" fmla="*/ 0 w 712"/>
                <a:gd name="T5" fmla="*/ 30 h 60"/>
                <a:gd name="T6" fmla="*/ 31 w 712"/>
                <a:gd name="T7" fmla="*/ 60 h 60"/>
                <a:gd name="T8" fmla="*/ 682 w 712"/>
                <a:gd name="T9" fmla="*/ 60 h 60"/>
                <a:gd name="T10" fmla="*/ 712 w 712"/>
                <a:gd name="T11" fmla="*/ 30 h 60"/>
                <a:gd name="T12" fmla="*/ 682 w 712"/>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12" h="60">
                  <a:moveTo>
                    <a:pt x="682" y="0"/>
                  </a:moveTo>
                  <a:cubicBezTo>
                    <a:pt x="31" y="0"/>
                    <a:pt x="31" y="0"/>
                    <a:pt x="31" y="0"/>
                  </a:cubicBezTo>
                  <a:cubicBezTo>
                    <a:pt x="14" y="0"/>
                    <a:pt x="0" y="13"/>
                    <a:pt x="0" y="30"/>
                  </a:cubicBezTo>
                  <a:cubicBezTo>
                    <a:pt x="0" y="47"/>
                    <a:pt x="14" y="60"/>
                    <a:pt x="31" y="60"/>
                  </a:cubicBezTo>
                  <a:cubicBezTo>
                    <a:pt x="682" y="60"/>
                    <a:pt x="682" y="60"/>
                    <a:pt x="682" y="60"/>
                  </a:cubicBezTo>
                  <a:cubicBezTo>
                    <a:pt x="698" y="60"/>
                    <a:pt x="712" y="47"/>
                    <a:pt x="712" y="30"/>
                  </a:cubicBezTo>
                  <a:cubicBezTo>
                    <a:pt x="712" y="13"/>
                    <a:pt x="698" y="0"/>
                    <a:pt x="682" y="0"/>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78" name="Freeform 39">
              <a:extLst>
                <a:ext uri="{FF2B5EF4-FFF2-40B4-BE49-F238E27FC236}">
                  <a16:creationId xmlns:a16="http://schemas.microsoft.com/office/drawing/2014/main" id="{98489D77-EFE0-2A42-840A-359EC769B9CE}"/>
                </a:ext>
              </a:extLst>
            </p:cNvPr>
            <p:cNvSpPr>
              <a:spLocks/>
            </p:cNvSpPr>
            <p:nvPr/>
          </p:nvSpPr>
          <p:spPr bwMode="auto">
            <a:xfrm>
              <a:off x="2041525" y="5673725"/>
              <a:ext cx="66675" cy="15875"/>
            </a:xfrm>
            <a:custGeom>
              <a:avLst/>
              <a:gdLst>
                <a:gd name="T0" fmla="*/ 31 w 256"/>
                <a:gd name="T1" fmla="*/ 60 h 60"/>
                <a:gd name="T2" fmla="*/ 225 w 256"/>
                <a:gd name="T3" fmla="*/ 60 h 60"/>
                <a:gd name="T4" fmla="*/ 256 w 256"/>
                <a:gd name="T5" fmla="*/ 30 h 60"/>
                <a:gd name="T6" fmla="*/ 225 w 256"/>
                <a:gd name="T7" fmla="*/ 0 h 60"/>
                <a:gd name="T8" fmla="*/ 31 w 256"/>
                <a:gd name="T9" fmla="*/ 0 h 60"/>
                <a:gd name="T10" fmla="*/ 0 w 256"/>
                <a:gd name="T11" fmla="*/ 30 h 60"/>
                <a:gd name="T12" fmla="*/ 31 w 256"/>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256" h="60">
                  <a:moveTo>
                    <a:pt x="31" y="60"/>
                  </a:moveTo>
                  <a:cubicBezTo>
                    <a:pt x="225" y="60"/>
                    <a:pt x="225" y="60"/>
                    <a:pt x="225" y="60"/>
                  </a:cubicBezTo>
                  <a:cubicBezTo>
                    <a:pt x="242" y="60"/>
                    <a:pt x="256" y="47"/>
                    <a:pt x="256" y="30"/>
                  </a:cubicBezTo>
                  <a:cubicBezTo>
                    <a:pt x="256" y="13"/>
                    <a:pt x="242" y="0"/>
                    <a:pt x="225" y="0"/>
                  </a:cubicBezTo>
                  <a:cubicBezTo>
                    <a:pt x="31" y="0"/>
                    <a:pt x="31" y="0"/>
                    <a:pt x="31" y="0"/>
                  </a:cubicBezTo>
                  <a:cubicBezTo>
                    <a:pt x="14" y="0"/>
                    <a:pt x="0" y="13"/>
                    <a:pt x="0" y="30"/>
                  </a:cubicBezTo>
                  <a:cubicBezTo>
                    <a:pt x="0" y="47"/>
                    <a:pt x="14" y="60"/>
                    <a:pt x="31" y="60"/>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79" name="Freeform 40">
              <a:extLst>
                <a:ext uri="{FF2B5EF4-FFF2-40B4-BE49-F238E27FC236}">
                  <a16:creationId xmlns:a16="http://schemas.microsoft.com/office/drawing/2014/main" id="{C98CDB7A-AF21-7541-983A-23CB8CB4F0A7}"/>
                </a:ext>
              </a:extLst>
            </p:cNvPr>
            <p:cNvSpPr>
              <a:spLocks noEditPoints="1"/>
            </p:cNvSpPr>
            <p:nvPr/>
          </p:nvSpPr>
          <p:spPr bwMode="auto">
            <a:xfrm>
              <a:off x="1924050" y="5727700"/>
              <a:ext cx="77788" cy="79375"/>
            </a:xfrm>
            <a:custGeom>
              <a:avLst/>
              <a:gdLst>
                <a:gd name="T0" fmla="*/ 0 w 301"/>
                <a:gd name="T1" fmla="*/ 271 h 301"/>
                <a:gd name="T2" fmla="*/ 30 w 301"/>
                <a:gd name="T3" fmla="*/ 301 h 301"/>
                <a:gd name="T4" fmla="*/ 271 w 301"/>
                <a:gd name="T5" fmla="*/ 301 h 301"/>
                <a:gd name="T6" fmla="*/ 301 w 301"/>
                <a:gd name="T7" fmla="*/ 271 h 301"/>
                <a:gd name="T8" fmla="*/ 301 w 301"/>
                <a:gd name="T9" fmla="*/ 30 h 301"/>
                <a:gd name="T10" fmla="*/ 271 w 301"/>
                <a:gd name="T11" fmla="*/ 0 h 301"/>
                <a:gd name="T12" fmla="*/ 30 w 301"/>
                <a:gd name="T13" fmla="*/ 0 h 301"/>
                <a:gd name="T14" fmla="*/ 0 w 301"/>
                <a:gd name="T15" fmla="*/ 30 h 301"/>
                <a:gd name="T16" fmla="*/ 0 w 301"/>
                <a:gd name="T17" fmla="*/ 271 h 301"/>
                <a:gd name="T18" fmla="*/ 61 w 301"/>
                <a:gd name="T19" fmla="*/ 61 h 301"/>
                <a:gd name="T20" fmla="*/ 240 w 301"/>
                <a:gd name="T21" fmla="*/ 61 h 301"/>
                <a:gd name="T22" fmla="*/ 240 w 301"/>
                <a:gd name="T23" fmla="*/ 240 h 301"/>
                <a:gd name="T24" fmla="*/ 61 w 301"/>
                <a:gd name="T25" fmla="*/ 240 h 301"/>
                <a:gd name="T26" fmla="*/ 61 w 301"/>
                <a:gd name="T27" fmla="*/ 6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1" h="301">
                  <a:moveTo>
                    <a:pt x="0" y="271"/>
                  </a:moveTo>
                  <a:cubicBezTo>
                    <a:pt x="0" y="287"/>
                    <a:pt x="13" y="301"/>
                    <a:pt x="30" y="301"/>
                  </a:cubicBezTo>
                  <a:cubicBezTo>
                    <a:pt x="271" y="301"/>
                    <a:pt x="271" y="301"/>
                    <a:pt x="271" y="301"/>
                  </a:cubicBezTo>
                  <a:cubicBezTo>
                    <a:pt x="288" y="301"/>
                    <a:pt x="301" y="287"/>
                    <a:pt x="301" y="271"/>
                  </a:cubicBezTo>
                  <a:cubicBezTo>
                    <a:pt x="301" y="30"/>
                    <a:pt x="301" y="30"/>
                    <a:pt x="301" y="30"/>
                  </a:cubicBezTo>
                  <a:cubicBezTo>
                    <a:pt x="301" y="13"/>
                    <a:pt x="288" y="0"/>
                    <a:pt x="271" y="0"/>
                  </a:cubicBezTo>
                  <a:cubicBezTo>
                    <a:pt x="30" y="0"/>
                    <a:pt x="30" y="0"/>
                    <a:pt x="30" y="0"/>
                  </a:cubicBezTo>
                  <a:cubicBezTo>
                    <a:pt x="13" y="0"/>
                    <a:pt x="0" y="13"/>
                    <a:pt x="0" y="30"/>
                  </a:cubicBezTo>
                  <a:lnTo>
                    <a:pt x="0" y="271"/>
                  </a:lnTo>
                  <a:close/>
                  <a:moveTo>
                    <a:pt x="61" y="61"/>
                  </a:moveTo>
                  <a:cubicBezTo>
                    <a:pt x="240" y="61"/>
                    <a:pt x="240" y="61"/>
                    <a:pt x="240" y="61"/>
                  </a:cubicBezTo>
                  <a:cubicBezTo>
                    <a:pt x="240" y="240"/>
                    <a:pt x="240" y="240"/>
                    <a:pt x="240" y="240"/>
                  </a:cubicBezTo>
                  <a:cubicBezTo>
                    <a:pt x="61" y="240"/>
                    <a:pt x="61" y="240"/>
                    <a:pt x="61" y="240"/>
                  </a:cubicBezTo>
                  <a:lnTo>
                    <a:pt x="61" y="61"/>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80" name="Freeform 41">
              <a:extLst>
                <a:ext uri="{FF2B5EF4-FFF2-40B4-BE49-F238E27FC236}">
                  <a16:creationId xmlns:a16="http://schemas.microsoft.com/office/drawing/2014/main" id="{95C34F54-80E8-1340-B53F-09C20752B752}"/>
                </a:ext>
              </a:extLst>
            </p:cNvPr>
            <p:cNvSpPr>
              <a:spLocks/>
            </p:cNvSpPr>
            <p:nvPr/>
          </p:nvSpPr>
          <p:spPr bwMode="auto">
            <a:xfrm>
              <a:off x="2041525" y="5740400"/>
              <a:ext cx="185738" cy="15875"/>
            </a:xfrm>
            <a:custGeom>
              <a:avLst/>
              <a:gdLst>
                <a:gd name="T0" fmla="*/ 712 w 712"/>
                <a:gd name="T1" fmla="*/ 30 h 61"/>
                <a:gd name="T2" fmla="*/ 682 w 712"/>
                <a:gd name="T3" fmla="*/ 0 h 61"/>
                <a:gd name="T4" fmla="*/ 31 w 712"/>
                <a:gd name="T5" fmla="*/ 0 h 61"/>
                <a:gd name="T6" fmla="*/ 0 w 712"/>
                <a:gd name="T7" fmla="*/ 30 h 61"/>
                <a:gd name="T8" fmla="*/ 31 w 712"/>
                <a:gd name="T9" fmla="*/ 61 h 61"/>
                <a:gd name="T10" fmla="*/ 682 w 712"/>
                <a:gd name="T11" fmla="*/ 61 h 61"/>
                <a:gd name="T12" fmla="*/ 712 w 712"/>
                <a:gd name="T13" fmla="*/ 30 h 61"/>
              </a:gdLst>
              <a:ahLst/>
              <a:cxnLst>
                <a:cxn ang="0">
                  <a:pos x="T0" y="T1"/>
                </a:cxn>
                <a:cxn ang="0">
                  <a:pos x="T2" y="T3"/>
                </a:cxn>
                <a:cxn ang="0">
                  <a:pos x="T4" y="T5"/>
                </a:cxn>
                <a:cxn ang="0">
                  <a:pos x="T6" y="T7"/>
                </a:cxn>
                <a:cxn ang="0">
                  <a:pos x="T8" y="T9"/>
                </a:cxn>
                <a:cxn ang="0">
                  <a:pos x="T10" y="T11"/>
                </a:cxn>
                <a:cxn ang="0">
                  <a:pos x="T12" y="T13"/>
                </a:cxn>
              </a:cxnLst>
              <a:rect l="0" t="0" r="r" b="b"/>
              <a:pathLst>
                <a:path w="712" h="61">
                  <a:moveTo>
                    <a:pt x="712" y="30"/>
                  </a:moveTo>
                  <a:cubicBezTo>
                    <a:pt x="712" y="14"/>
                    <a:pt x="698" y="0"/>
                    <a:pt x="682" y="0"/>
                  </a:cubicBezTo>
                  <a:cubicBezTo>
                    <a:pt x="31" y="0"/>
                    <a:pt x="31" y="0"/>
                    <a:pt x="31" y="0"/>
                  </a:cubicBezTo>
                  <a:cubicBezTo>
                    <a:pt x="14" y="0"/>
                    <a:pt x="0" y="14"/>
                    <a:pt x="0" y="30"/>
                  </a:cubicBezTo>
                  <a:cubicBezTo>
                    <a:pt x="0" y="47"/>
                    <a:pt x="14" y="61"/>
                    <a:pt x="31" y="61"/>
                  </a:cubicBezTo>
                  <a:cubicBezTo>
                    <a:pt x="682" y="61"/>
                    <a:pt x="682" y="61"/>
                    <a:pt x="682" y="61"/>
                  </a:cubicBezTo>
                  <a:cubicBezTo>
                    <a:pt x="698" y="61"/>
                    <a:pt x="712" y="47"/>
                    <a:pt x="712" y="30"/>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81" name="Freeform 42">
              <a:extLst>
                <a:ext uri="{FF2B5EF4-FFF2-40B4-BE49-F238E27FC236}">
                  <a16:creationId xmlns:a16="http://schemas.microsoft.com/office/drawing/2014/main" id="{8B95EF5A-27E1-714F-8639-72A25DB60550}"/>
                </a:ext>
              </a:extLst>
            </p:cNvPr>
            <p:cNvSpPr>
              <a:spLocks/>
            </p:cNvSpPr>
            <p:nvPr/>
          </p:nvSpPr>
          <p:spPr bwMode="auto">
            <a:xfrm>
              <a:off x="2041525" y="5778500"/>
              <a:ext cx="160338" cy="15875"/>
            </a:xfrm>
            <a:custGeom>
              <a:avLst/>
              <a:gdLst>
                <a:gd name="T0" fmla="*/ 31 w 615"/>
                <a:gd name="T1" fmla="*/ 0 h 61"/>
                <a:gd name="T2" fmla="*/ 0 w 615"/>
                <a:gd name="T3" fmla="*/ 30 h 61"/>
                <a:gd name="T4" fmla="*/ 31 w 615"/>
                <a:gd name="T5" fmla="*/ 61 h 61"/>
                <a:gd name="T6" fmla="*/ 584 w 615"/>
                <a:gd name="T7" fmla="*/ 61 h 61"/>
                <a:gd name="T8" fmla="*/ 615 w 615"/>
                <a:gd name="T9" fmla="*/ 30 h 61"/>
                <a:gd name="T10" fmla="*/ 584 w 615"/>
                <a:gd name="T11" fmla="*/ 0 h 61"/>
                <a:gd name="T12" fmla="*/ 31 w 615"/>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615" h="61">
                  <a:moveTo>
                    <a:pt x="31" y="0"/>
                  </a:moveTo>
                  <a:cubicBezTo>
                    <a:pt x="14" y="0"/>
                    <a:pt x="0" y="14"/>
                    <a:pt x="0" y="30"/>
                  </a:cubicBezTo>
                  <a:cubicBezTo>
                    <a:pt x="0" y="47"/>
                    <a:pt x="14" y="61"/>
                    <a:pt x="31" y="61"/>
                  </a:cubicBezTo>
                  <a:cubicBezTo>
                    <a:pt x="584" y="61"/>
                    <a:pt x="584" y="61"/>
                    <a:pt x="584" y="61"/>
                  </a:cubicBezTo>
                  <a:cubicBezTo>
                    <a:pt x="601" y="61"/>
                    <a:pt x="615" y="47"/>
                    <a:pt x="615" y="30"/>
                  </a:cubicBezTo>
                  <a:cubicBezTo>
                    <a:pt x="615" y="14"/>
                    <a:pt x="601" y="0"/>
                    <a:pt x="584" y="0"/>
                  </a:cubicBezTo>
                  <a:lnTo>
                    <a:pt x="31" y="0"/>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182" name="Group 1181">
            <a:extLst>
              <a:ext uri="{FF2B5EF4-FFF2-40B4-BE49-F238E27FC236}">
                <a16:creationId xmlns:a16="http://schemas.microsoft.com/office/drawing/2014/main" id="{393984E2-2703-C941-AC60-73566FF42CF1}"/>
              </a:ext>
            </a:extLst>
          </p:cNvPr>
          <p:cNvGrpSpPr/>
          <p:nvPr/>
        </p:nvGrpSpPr>
        <p:grpSpPr>
          <a:xfrm>
            <a:off x="3756433" y="8108950"/>
            <a:ext cx="802121" cy="819048"/>
            <a:chOff x="5792787" y="5427663"/>
            <a:chExt cx="601663" cy="614363"/>
          </a:xfrm>
          <a:solidFill>
            <a:sysClr val="windowText" lastClr="000000">
              <a:lumMod val="65000"/>
              <a:lumOff val="35000"/>
            </a:sysClr>
          </a:solidFill>
        </p:grpSpPr>
        <p:sp>
          <p:nvSpPr>
            <p:cNvPr id="1183" name="Freeform 46">
              <a:extLst>
                <a:ext uri="{FF2B5EF4-FFF2-40B4-BE49-F238E27FC236}">
                  <a16:creationId xmlns:a16="http://schemas.microsoft.com/office/drawing/2014/main" id="{EC49718B-4843-FD4C-B58A-90D0C4284C39}"/>
                </a:ext>
              </a:extLst>
            </p:cNvPr>
            <p:cNvSpPr>
              <a:spLocks/>
            </p:cNvSpPr>
            <p:nvPr/>
          </p:nvSpPr>
          <p:spPr bwMode="auto">
            <a:xfrm>
              <a:off x="5894388" y="5427663"/>
              <a:ext cx="398463" cy="544513"/>
            </a:xfrm>
            <a:custGeom>
              <a:avLst/>
              <a:gdLst>
                <a:gd name="T0" fmla="*/ 385 w 1588"/>
                <a:gd name="T1" fmla="*/ 1718 h 2172"/>
                <a:gd name="T2" fmla="*/ 645 w 1588"/>
                <a:gd name="T3" fmla="*/ 2060 h 2172"/>
                <a:gd name="T4" fmla="*/ 672 w 1588"/>
                <a:gd name="T5" fmla="*/ 2093 h 2172"/>
                <a:gd name="T6" fmla="*/ 477 w 1588"/>
                <a:gd name="T7" fmla="*/ 2093 h 2172"/>
                <a:gd name="T8" fmla="*/ 437 w 1588"/>
                <a:gd name="T9" fmla="*/ 2132 h 2172"/>
                <a:gd name="T10" fmla="*/ 477 w 1588"/>
                <a:gd name="T11" fmla="*/ 2172 h 2172"/>
                <a:gd name="T12" fmla="*/ 1112 w 1588"/>
                <a:gd name="T13" fmla="*/ 2172 h 2172"/>
                <a:gd name="T14" fmla="*/ 1151 w 1588"/>
                <a:gd name="T15" fmla="*/ 2132 h 2172"/>
                <a:gd name="T16" fmla="*/ 1112 w 1588"/>
                <a:gd name="T17" fmla="*/ 2093 h 2172"/>
                <a:gd name="T18" fmla="*/ 916 w 1588"/>
                <a:gd name="T19" fmla="*/ 2093 h 2172"/>
                <a:gd name="T20" fmla="*/ 943 w 1588"/>
                <a:gd name="T21" fmla="*/ 2060 h 2172"/>
                <a:gd name="T22" fmla="*/ 1203 w 1588"/>
                <a:gd name="T23" fmla="*/ 1718 h 2172"/>
                <a:gd name="T24" fmla="*/ 1466 w 1588"/>
                <a:gd name="T25" fmla="*/ 1296 h 2172"/>
                <a:gd name="T26" fmla="*/ 1588 w 1588"/>
                <a:gd name="T27" fmla="*/ 903 h 2172"/>
                <a:gd name="T28" fmla="*/ 1355 w 1588"/>
                <a:gd name="T29" fmla="*/ 341 h 2172"/>
                <a:gd name="T30" fmla="*/ 1317 w 1588"/>
                <a:gd name="T31" fmla="*/ 330 h 2172"/>
                <a:gd name="T32" fmla="*/ 1288 w 1588"/>
                <a:gd name="T33" fmla="*/ 359 h 2172"/>
                <a:gd name="T34" fmla="*/ 1299 w 1588"/>
                <a:gd name="T35" fmla="*/ 397 h 2172"/>
                <a:gd name="T36" fmla="*/ 1508 w 1588"/>
                <a:gd name="T37" fmla="*/ 903 h 2172"/>
                <a:gd name="T38" fmla="*/ 1395 w 1588"/>
                <a:gd name="T39" fmla="*/ 1260 h 2172"/>
                <a:gd name="T40" fmla="*/ 1139 w 1588"/>
                <a:gd name="T41" fmla="*/ 1673 h 2172"/>
                <a:gd name="T42" fmla="*/ 881 w 1588"/>
                <a:gd name="T43" fmla="*/ 2010 h 2172"/>
                <a:gd name="T44" fmla="*/ 824 w 1588"/>
                <a:gd name="T45" fmla="*/ 2079 h 2172"/>
                <a:gd name="T46" fmla="*/ 794 w 1588"/>
                <a:gd name="T47" fmla="*/ 2092 h 2172"/>
                <a:gd name="T48" fmla="*/ 764 w 1588"/>
                <a:gd name="T49" fmla="*/ 2079 h 2172"/>
                <a:gd name="T50" fmla="*/ 707 w 1588"/>
                <a:gd name="T51" fmla="*/ 2010 h 2172"/>
                <a:gd name="T52" fmla="*/ 449 w 1588"/>
                <a:gd name="T53" fmla="*/ 1673 h 2172"/>
                <a:gd name="T54" fmla="*/ 193 w 1588"/>
                <a:gd name="T55" fmla="*/ 1260 h 2172"/>
                <a:gd name="T56" fmla="*/ 80 w 1588"/>
                <a:gd name="T57" fmla="*/ 903 h 2172"/>
                <a:gd name="T58" fmla="*/ 516 w 1588"/>
                <a:gd name="T59" fmla="*/ 244 h 2172"/>
                <a:gd name="T60" fmla="*/ 1072 w 1588"/>
                <a:gd name="T61" fmla="*/ 244 h 2172"/>
                <a:gd name="T62" fmla="*/ 1112 w 1588"/>
                <a:gd name="T63" fmla="*/ 239 h 2172"/>
                <a:gd name="T64" fmla="*/ 1127 w 1588"/>
                <a:gd name="T65" fmla="*/ 203 h 2172"/>
                <a:gd name="T66" fmla="*/ 1103 w 1588"/>
                <a:gd name="T67" fmla="*/ 171 h 2172"/>
                <a:gd name="T68" fmla="*/ 63 w 1588"/>
                <a:gd name="T69" fmla="*/ 594 h 2172"/>
                <a:gd name="T70" fmla="*/ 0 w 1588"/>
                <a:gd name="T71" fmla="*/ 903 h 2172"/>
                <a:gd name="T72" fmla="*/ 122 w 1588"/>
                <a:gd name="T73" fmla="*/ 1296 h 2172"/>
                <a:gd name="T74" fmla="*/ 385 w 1588"/>
                <a:gd name="T75" fmla="*/ 1718 h 2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88" h="2172">
                  <a:moveTo>
                    <a:pt x="385" y="1718"/>
                  </a:moveTo>
                  <a:cubicBezTo>
                    <a:pt x="483" y="1857"/>
                    <a:pt x="581" y="1980"/>
                    <a:pt x="645" y="2060"/>
                  </a:cubicBezTo>
                  <a:cubicBezTo>
                    <a:pt x="655" y="2072"/>
                    <a:pt x="664" y="2082"/>
                    <a:pt x="672" y="2093"/>
                  </a:cubicBezTo>
                  <a:cubicBezTo>
                    <a:pt x="477" y="2093"/>
                    <a:pt x="477" y="2093"/>
                    <a:pt x="477" y="2093"/>
                  </a:cubicBezTo>
                  <a:cubicBezTo>
                    <a:pt x="455" y="2093"/>
                    <a:pt x="437" y="2110"/>
                    <a:pt x="437" y="2132"/>
                  </a:cubicBezTo>
                  <a:cubicBezTo>
                    <a:pt x="437" y="2154"/>
                    <a:pt x="455" y="2172"/>
                    <a:pt x="477" y="2172"/>
                  </a:cubicBezTo>
                  <a:cubicBezTo>
                    <a:pt x="1112" y="2172"/>
                    <a:pt x="1112" y="2172"/>
                    <a:pt x="1112" y="2172"/>
                  </a:cubicBezTo>
                  <a:cubicBezTo>
                    <a:pt x="1133" y="2172"/>
                    <a:pt x="1151" y="2154"/>
                    <a:pt x="1151" y="2132"/>
                  </a:cubicBezTo>
                  <a:cubicBezTo>
                    <a:pt x="1151" y="2110"/>
                    <a:pt x="1133" y="2093"/>
                    <a:pt x="1112" y="2093"/>
                  </a:cubicBezTo>
                  <a:cubicBezTo>
                    <a:pt x="916" y="2093"/>
                    <a:pt x="916" y="2093"/>
                    <a:pt x="916" y="2093"/>
                  </a:cubicBezTo>
                  <a:cubicBezTo>
                    <a:pt x="924" y="2082"/>
                    <a:pt x="933" y="2072"/>
                    <a:pt x="943" y="2060"/>
                  </a:cubicBezTo>
                  <a:cubicBezTo>
                    <a:pt x="1007" y="1981"/>
                    <a:pt x="1105" y="1857"/>
                    <a:pt x="1203" y="1718"/>
                  </a:cubicBezTo>
                  <a:cubicBezTo>
                    <a:pt x="1301" y="1584"/>
                    <a:pt x="1388" y="1443"/>
                    <a:pt x="1466" y="1296"/>
                  </a:cubicBezTo>
                  <a:cubicBezTo>
                    <a:pt x="1547" y="1137"/>
                    <a:pt x="1588" y="1005"/>
                    <a:pt x="1588" y="903"/>
                  </a:cubicBezTo>
                  <a:cubicBezTo>
                    <a:pt x="1588" y="692"/>
                    <a:pt x="1504" y="490"/>
                    <a:pt x="1355" y="341"/>
                  </a:cubicBezTo>
                  <a:cubicBezTo>
                    <a:pt x="1345" y="331"/>
                    <a:pt x="1331" y="327"/>
                    <a:pt x="1317" y="330"/>
                  </a:cubicBezTo>
                  <a:cubicBezTo>
                    <a:pt x="1303" y="334"/>
                    <a:pt x="1292" y="345"/>
                    <a:pt x="1288" y="359"/>
                  </a:cubicBezTo>
                  <a:cubicBezTo>
                    <a:pt x="1285" y="373"/>
                    <a:pt x="1289" y="387"/>
                    <a:pt x="1299" y="397"/>
                  </a:cubicBezTo>
                  <a:cubicBezTo>
                    <a:pt x="1433" y="531"/>
                    <a:pt x="1509" y="713"/>
                    <a:pt x="1508" y="903"/>
                  </a:cubicBezTo>
                  <a:cubicBezTo>
                    <a:pt x="1508" y="992"/>
                    <a:pt x="1470" y="1112"/>
                    <a:pt x="1395" y="1260"/>
                  </a:cubicBezTo>
                  <a:cubicBezTo>
                    <a:pt x="1319" y="1403"/>
                    <a:pt x="1234" y="1541"/>
                    <a:pt x="1139" y="1673"/>
                  </a:cubicBezTo>
                  <a:cubicBezTo>
                    <a:pt x="1042" y="1809"/>
                    <a:pt x="945" y="1931"/>
                    <a:pt x="881" y="2010"/>
                  </a:cubicBezTo>
                  <a:cubicBezTo>
                    <a:pt x="860" y="2036"/>
                    <a:pt x="841" y="2059"/>
                    <a:pt x="824" y="2079"/>
                  </a:cubicBezTo>
                  <a:cubicBezTo>
                    <a:pt x="817" y="2087"/>
                    <a:pt x="806" y="2092"/>
                    <a:pt x="794" y="2092"/>
                  </a:cubicBezTo>
                  <a:cubicBezTo>
                    <a:pt x="782" y="2092"/>
                    <a:pt x="771" y="2087"/>
                    <a:pt x="764" y="2079"/>
                  </a:cubicBezTo>
                  <a:cubicBezTo>
                    <a:pt x="747" y="2059"/>
                    <a:pt x="728" y="2036"/>
                    <a:pt x="707" y="2010"/>
                  </a:cubicBezTo>
                  <a:cubicBezTo>
                    <a:pt x="643" y="1931"/>
                    <a:pt x="546" y="1809"/>
                    <a:pt x="449" y="1673"/>
                  </a:cubicBezTo>
                  <a:cubicBezTo>
                    <a:pt x="354" y="1541"/>
                    <a:pt x="269" y="1403"/>
                    <a:pt x="193" y="1260"/>
                  </a:cubicBezTo>
                  <a:cubicBezTo>
                    <a:pt x="118" y="1112"/>
                    <a:pt x="80" y="992"/>
                    <a:pt x="80" y="903"/>
                  </a:cubicBezTo>
                  <a:cubicBezTo>
                    <a:pt x="80" y="616"/>
                    <a:pt x="252" y="356"/>
                    <a:pt x="516" y="244"/>
                  </a:cubicBezTo>
                  <a:cubicBezTo>
                    <a:pt x="694" y="169"/>
                    <a:pt x="894" y="169"/>
                    <a:pt x="1072" y="244"/>
                  </a:cubicBezTo>
                  <a:cubicBezTo>
                    <a:pt x="1085" y="249"/>
                    <a:pt x="1100" y="248"/>
                    <a:pt x="1112" y="239"/>
                  </a:cubicBezTo>
                  <a:cubicBezTo>
                    <a:pt x="1123" y="231"/>
                    <a:pt x="1129" y="217"/>
                    <a:pt x="1127" y="203"/>
                  </a:cubicBezTo>
                  <a:cubicBezTo>
                    <a:pt x="1125" y="188"/>
                    <a:pt x="1116" y="176"/>
                    <a:pt x="1103" y="171"/>
                  </a:cubicBezTo>
                  <a:cubicBezTo>
                    <a:pt x="699" y="0"/>
                    <a:pt x="233" y="190"/>
                    <a:pt x="63" y="594"/>
                  </a:cubicBezTo>
                  <a:cubicBezTo>
                    <a:pt x="21" y="692"/>
                    <a:pt x="0" y="797"/>
                    <a:pt x="0" y="903"/>
                  </a:cubicBezTo>
                  <a:cubicBezTo>
                    <a:pt x="0" y="1005"/>
                    <a:pt x="41" y="1137"/>
                    <a:pt x="122" y="1296"/>
                  </a:cubicBezTo>
                  <a:cubicBezTo>
                    <a:pt x="200" y="1443"/>
                    <a:pt x="287" y="1584"/>
                    <a:pt x="385" y="1718"/>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84" name="Freeform 47">
              <a:extLst>
                <a:ext uri="{FF2B5EF4-FFF2-40B4-BE49-F238E27FC236}">
                  <a16:creationId xmlns:a16="http://schemas.microsoft.com/office/drawing/2014/main" id="{06F4372B-547C-4A4A-94ED-DDD424360939}"/>
                </a:ext>
              </a:extLst>
            </p:cNvPr>
            <p:cNvSpPr>
              <a:spLocks/>
            </p:cNvSpPr>
            <p:nvPr/>
          </p:nvSpPr>
          <p:spPr bwMode="auto">
            <a:xfrm>
              <a:off x="5986463" y="5545138"/>
              <a:ext cx="215900" cy="207963"/>
            </a:xfrm>
            <a:custGeom>
              <a:avLst/>
              <a:gdLst>
                <a:gd name="T0" fmla="*/ 426 w 861"/>
                <a:gd name="T1" fmla="*/ 79 h 835"/>
                <a:gd name="T2" fmla="*/ 466 w 861"/>
                <a:gd name="T3" fmla="*/ 39 h 835"/>
                <a:gd name="T4" fmla="*/ 426 w 861"/>
                <a:gd name="T5" fmla="*/ 0 h 835"/>
                <a:gd name="T6" fmla="*/ 37 w 861"/>
                <a:gd name="T7" fmla="*/ 319 h 835"/>
                <a:gd name="T8" fmla="*/ 274 w 861"/>
                <a:gd name="T9" fmla="*/ 763 h 835"/>
                <a:gd name="T10" fmla="*/ 756 w 861"/>
                <a:gd name="T11" fmla="*/ 617 h 835"/>
                <a:gd name="T12" fmla="*/ 707 w 861"/>
                <a:gd name="T13" fmla="*/ 116 h 835"/>
                <a:gd name="T14" fmla="*/ 668 w 861"/>
                <a:gd name="T15" fmla="*/ 105 h 835"/>
                <a:gd name="T16" fmla="*/ 640 w 861"/>
                <a:gd name="T17" fmla="*/ 133 h 835"/>
                <a:gd name="T18" fmla="*/ 651 w 861"/>
                <a:gd name="T19" fmla="*/ 172 h 835"/>
                <a:gd name="T20" fmla="*/ 690 w 861"/>
                <a:gd name="T21" fmla="*/ 573 h 835"/>
                <a:gd name="T22" fmla="*/ 305 w 861"/>
                <a:gd name="T23" fmla="*/ 690 h 835"/>
                <a:gd name="T24" fmla="*/ 115 w 861"/>
                <a:gd name="T25" fmla="*/ 334 h 835"/>
                <a:gd name="T26" fmla="*/ 426 w 861"/>
                <a:gd name="T27" fmla="*/ 79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1" h="835">
                  <a:moveTo>
                    <a:pt x="426" y="79"/>
                  </a:moveTo>
                  <a:cubicBezTo>
                    <a:pt x="448" y="79"/>
                    <a:pt x="466" y="61"/>
                    <a:pt x="466" y="39"/>
                  </a:cubicBezTo>
                  <a:cubicBezTo>
                    <a:pt x="466" y="17"/>
                    <a:pt x="448" y="0"/>
                    <a:pt x="426" y="0"/>
                  </a:cubicBezTo>
                  <a:cubicBezTo>
                    <a:pt x="237" y="0"/>
                    <a:pt x="74" y="133"/>
                    <a:pt x="37" y="319"/>
                  </a:cubicBezTo>
                  <a:cubicBezTo>
                    <a:pt x="0" y="505"/>
                    <a:pt x="99" y="691"/>
                    <a:pt x="274" y="763"/>
                  </a:cubicBezTo>
                  <a:cubicBezTo>
                    <a:pt x="449" y="835"/>
                    <a:pt x="651" y="774"/>
                    <a:pt x="756" y="617"/>
                  </a:cubicBezTo>
                  <a:cubicBezTo>
                    <a:pt x="861" y="459"/>
                    <a:pt x="841" y="250"/>
                    <a:pt x="707" y="116"/>
                  </a:cubicBezTo>
                  <a:cubicBezTo>
                    <a:pt x="697" y="105"/>
                    <a:pt x="682" y="101"/>
                    <a:pt x="668" y="105"/>
                  </a:cubicBezTo>
                  <a:cubicBezTo>
                    <a:pt x="654" y="109"/>
                    <a:pt x="643" y="119"/>
                    <a:pt x="640" y="133"/>
                  </a:cubicBezTo>
                  <a:cubicBezTo>
                    <a:pt x="636" y="147"/>
                    <a:pt x="640" y="162"/>
                    <a:pt x="651" y="172"/>
                  </a:cubicBezTo>
                  <a:cubicBezTo>
                    <a:pt x="758" y="279"/>
                    <a:pt x="774" y="447"/>
                    <a:pt x="690" y="573"/>
                  </a:cubicBezTo>
                  <a:cubicBezTo>
                    <a:pt x="606" y="699"/>
                    <a:pt x="444" y="748"/>
                    <a:pt x="305" y="690"/>
                  </a:cubicBezTo>
                  <a:cubicBezTo>
                    <a:pt x="165" y="632"/>
                    <a:pt x="85" y="483"/>
                    <a:pt x="115" y="334"/>
                  </a:cubicBezTo>
                  <a:cubicBezTo>
                    <a:pt x="144" y="186"/>
                    <a:pt x="275" y="79"/>
                    <a:pt x="426" y="79"/>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85" name="Freeform 48">
              <a:extLst>
                <a:ext uri="{FF2B5EF4-FFF2-40B4-BE49-F238E27FC236}">
                  <a16:creationId xmlns:a16="http://schemas.microsoft.com/office/drawing/2014/main" id="{00B4A1D4-AB1F-9D4E-9D17-27A25E153FBC}"/>
                </a:ext>
              </a:extLst>
            </p:cNvPr>
            <p:cNvSpPr>
              <a:spLocks/>
            </p:cNvSpPr>
            <p:nvPr/>
          </p:nvSpPr>
          <p:spPr bwMode="auto">
            <a:xfrm>
              <a:off x="5792787" y="5872163"/>
              <a:ext cx="601663" cy="169863"/>
            </a:xfrm>
            <a:custGeom>
              <a:avLst/>
              <a:gdLst>
                <a:gd name="T0" fmla="*/ 2372 w 2392"/>
                <a:gd name="T1" fmla="*/ 499 h 675"/>
                <a:gd name="T2" fmla="*/ 2128 w 2392"/>
                <a:gd name="T3" fmla="*/ 62 h 675"/>
                <a:gd name="T4" fmla="*/ 2020 w 2392"/>
                <a:gd name="T5" fmla="*/ 0 h 675"/>
                <a:gd name="T6" fmla="*/ 1737 w 2392"/>
                <a:gd name="T7" fmla="*/ 0 h 675"/>
                <a:gd name="T8" fmla="*/ 1697 w 2392"/>
                <a:gd name="T9" fmla="*/ 40 h 675"/>
                <a:gd name="T10" fmla="*/ 1737 w 2392"/>
                <a:gd name="T11" fmla="*/ 80 h 675"/>
                <a:gd name="T12" fmla="*/ 2020 w 2392"/>
                <a:gd name="T13" fmla="*/ 80 h 675"/>
                <a:gd name="T14" fmla="*/ 2058 w 2392"/>
                <a:gd name="T15" fmla="*/ 101 h 675"/>
                <a:gd name="T16" fmla="*/ 2302 w 2392"/>
                <a:gd name="T17" fmla="*/ 538 h 675"/>
                <a:gd name="T18" fmla="*/ 2302 w 2392"/>
                <a:gd name="T19" fmla="*/ 574 h 675"/>
                <a:gd name="T20" fmla="*/ 2264 w 2392"/>
                <a:gd name="T21" fmla="*/ 595 h 675"/>
                <a:gd name="T22" fmla="*/ 128 w 2392"/>
                <a:gd name="T23" fmla="*/ 595 h 675"/>
                <a:gd name="T24" fmla="*/ 90 w 2392"/>
                <a:gd name="T25" fmla="*/ 574 h 675"/>
                <a:gd name="T26" fmla="*/ 90 w 2392"/>
                <a:gd name="T27" fmla="*/ 538 h 675"/>
                <a:gd name="T28" fmla="*/ 334 w 2392"/>
                <a:gd name="T29" fmla="*/ 101 h 675"/>
                <a:gd name="T30" fmla="*/ 372 w 2392"/>
                <a:gd name="T31" fmla="*/ 80 h 675"/>
                <a:gd name="T32" fmla="*/ 655 w 2392"/>
                <a:gd name="T33" fmla="*/ 80 h 675"/>
                <a:gd name="T34" fmla="*/ 695 w 2392"/>
                <a:gd name="T35" fmla="*/ 40 h 675"/>
                <a:gd name="T36" fmla="*/ 655 w 2392"/>
                <a:gd name="T37" fmla="*/ 0 h 675"/>
                <a:gd name="T38" fmla="*/ 372 w 2392"/>
                <a:gd name="T39" fmla="*/ 0 h 675"/>
                <a:gd name="T40" fmla="*/ 264 w 2392"/>
                <a:gd name="T41" fmla="*/ 62 h 675"/>
                <a:gd name="T42" fmla="*/ 20 w 2392"/>
                <a:gd name="T43" fmla="*/ 499 h 675"/>
                <a:gd name="T44" fmla="*/ 22 w 2392"/>
                <a:gd name="T45" fmla="*/ 615 h 675"/>
                <a:gd name="T46" fmla="*/ 128 w 2392"/>
                <a:gd name="T47" fmla="*/ 675 h 675"/>
                <a:gd name="T48" fmla="*/ 2264 w 2392"/>
                <a:gd name="T49" fmla="*/ 675 h 675"/>
                <a:gd name="T50" fmla="*/ 2370 w 2392"/>
                <a:gd name="T51" fmla="*/ 615 h 675"/>
                <a:gd name="T52" fmla="*/ 2372 w 2392"/>
                <a:gd name="T53" fmla="*/ 499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92" h="675">
                  <a:moveTo>
                    <a:pt x="2372" y="499"/>
                  </a:moveTo>
                  <a:cubicBezTo>
                    <a:pt x="2128" y="62"/>
                    <a:pt x="2128" y="62"/>
                    <a:pt x="2128" y="62"/>
                  </a:cubicBezTo>
                  <a:cubicBezTo>
                    <a:pt x="2105" y="24"/>
                    <a:pt x="2064" y="0"/>
                    <a:pt x="2020" y="0"/>
                  </a:cubicBezTo>
                  <a:cubicBezTo>
                    <a:pt x="1737" y="0"/>
                    <a:pt x="1737" y="0"/>
                    <a:pt x="1737" y="0"/>
                  </a:cubicBezTo>
                  <a:cubicBezTo>
                    <a:pt x="1715" y="0"/>
                    <a:pt x="1697" y="18"/>
                    <a:pt x="1697" y="40"/>
                  </a:cubicBezTo>
                  <a:cubicBezTo>
                    <a:pt x="1697" y="62"/>
                    <a:pt x="1715" y="80"/>
                    <a:pt x="1737" y="80"/>
                  </a:cubicBezTo>
                  <a:cubicBezTo>
                    <a:pt x="2020" y="80"/>
                    <a:pt x="2020" y="80"/>
                    <a:pt x="2020" y="80"/>
                  </a:cubicBezTo>
                  <a:cubicBezTo>
                    <a:pt x="2035" y="79"/>
                    <a:pt x="2050" y="87"/>
                    <a:pt x="2058" y="101"/>
                  </a:cubicBezTo>
                  <a:cubicBezTo>
                    <a:pt x="2302" y="538"/>
                    <a:pt x="2302" y="538"/>
                    <a:pt x="2302" y="538"/>
                  </a:cubicBezTo>
                  <a:cubicBezTo>
                    <a:pt x="2309" y="549"/>
                    <a:pt x="2309" y="563"/>
                    <a:pt x="2302" y="574"/>
                  </a:cubicBezTo>
                  <a:cubicBezTo>
                    <a:pt x="2294" y="588"/>
                    <a:pt x="2279" y="596"/>
                    <a:pt x="2264" y="595"/>
                  </a:cubicBezTo>
                  <a:cubicBezTo>
                    <a:pt x="128" y="595"/>
                    <a:pt x="128" y="595"/>
                    <a:pt x="128" y="595"/>
                  </a:cubicBezTo>
                  <a:cubicBezTo>
                    <a:pt x="113" y="596"/>
                    <a:pt x="98" y="588"/>
                    <a:pt x="90" y="574"/>
                  </a:cubicBezTo>
                  <a:cubicBezTo>
                    <a:pt x="83" y="563"/>
                    <a:pt x="83" y="549"/>
                    <a:pt x="90" y="538"/>
                  </a:cubicBezTo>
                  <a:cubicBezTo>
                    <a:pt x="334" y="101"/>
                    <a:pt x="334" y="101"/>
                    <a:pt x="334" y="101"/>
                  </a:cubicBezTo>
                  <a:cubicBezTo>
                    <a:pt x="342" y="87"/>
                    <a:pt x="357" y="79"/>
                    <a:pt x="372" y="80"/>
                  </a:cubicBezTo>
                  <a:cubicBezTo>
                    <a:pt x="655" y="80"/>
                    <a:pt x="655" y="80"/>
                    <a:pt x="655" y="80"/>
                  </a:cubicBezTo>
                  <a:cubicBezTo>
                    <a:pt x="677" y="80"/>
                    <a:pt x="695" y="62"/>
                    <a:pt x="695" y="40"/>
                  </a:cubicBezTo>
                  <a:cubicBezTo>
                    <a:pt x="695" y="18"/>
                    <a:pt x="677" y="0"/>
                    <a:pt x="655" y="0"/>
                  </a:cubicBezTo>
                  <a:cubicBezTo>
                    <a:pt x="372" y="0"/>
                    <a:pt x="372" y="0"/>
                    <a:pt x="372" y="0"/>
                  </a:cubicBezTo>
                  <a:cubicBezTo>
                    <a:pt x="328" y="0"/>
                    <a:pt x="286" y="24"/>
                    <a:pt x="264" y="62"/>
                  </a:cubicBezTo>
                  <a:cubicBezTo>
                    <a:pt x="20" y="499"/>
                    <a:pt x="20" y="499"/>
                    <a:pt x="20" y="499"/>
                  </a:cubicBezTo>
                  <a:cubicBezTo>
                    <a:pt x="0" y="535"/>
                    <a:pt x="1" y="579"/>
                    <a:pt x="22" y="615"/>
                  </a:cubicBezTo>
                  <a:cubicBezTo>
                    <a:pt x="44" y="652"/>
                    <a:pt x="85" y="675"/>
                    <a:pt x="128" y="675"/>
                  </a:cubicBezTo>
                  <a:cubicBezTo>
                    <a:pt x="2264" y="675"/>
                    <a:pt x="2264" y="675"/>
                    <a:pt x="2264" y="675"/>
                  </a:cubicBezTo>
                  <a:cubicBezTo>
                    <a:pt x="2307" y="675"/>
                    <a:pt x="2348" y="652"/>
                    <a:pt x="2370" y="615"/>
                  </a:cubicBezTo>
                  <a:cubicBezTo>
                    <a:pt x="2392" y="579"/>
                    <a:pt x="2392" y="535"/>
                    <a:pt x="2372" y="499"/>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86" name="Freeform 49">
              <a:extLst>
                <a:ext uri="{FF2B5EF4-FFF2-40B4-BE49-F238E27FC236}">
                  <a16:creationId xmlns:a16="http://schemas.microsoft.com/office/drawing/2014/main" id="{37089776-175A-6C49-BB7E-4B3C194FC072}"/>
                </a:ext>
              </a:extLst>
            </p:cNvPr>
            <p:cNvSpPr>
              <a:spLocks/>
            </p:cNvSpPr>
            <p:nvPr/>
          </p:nvSpPr>
          <p:spPr bwMode="auto">
            <a:xfrm>
              <a:off x="6202363" y="5922963"/>
              <a:ext cx="90488" cy="41275"/>
            </a:xfrm>
            <a:custGeom>
              <a:avLst/>
              <a:gdLst>
                <a:gd name="T0" fmla="*/ 323 w 363"/>
                <a:gd name="T1" fmla="*/ 0 h 164"/>
                <a:gd name="T2" fmla="*/ 164 w 363"/>
                <a:gd name="T3" fmla="*/ 0 h 164"/>
                <a:gd name="T4" fmla="*/ 142 w 363"/>
                <a:gd name="T5" fmla="*/ 6 h 164"/>
                <a:gd name="T6" fmla="*/ 23 w 363"/>
                <a:gd name="T7" fmla="*/ 86 h 164"/>
                <a:gd name="T8" fmla="*/ 12 w 363"/>
                <a:gd name="T9" fmla="*/ 141 h 164"/>
                <a:gd name="T10" fmla="*/ 67 w 363"/>
                <a:gd name="T11" fmla="*/ 152 h 164"/>
                <a:gd name="T12" fmla="*/ 176 w 363"/>
                <a:gd name="T13" fmla="*/ 79 h 164"/>
                <a:gd name="T14" fmla="*/ 323 w 363"/>
                <a:gd name="T15" fmla="*/ 79 h 164"/>
                <a:gd name="T16" fmla="*/ 363 w 363"/>
                <a:gd name="T17" fmla="*/ 39 h 164"/>
                <a:gd name="T18" fmla="*/ 323 w 363"/>
                <a:gd name="T19"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3" h="164">
                  <a:moveTo>
                    <a:pt x="323" y="0"/>
                  </a:moveTo>
                  <a:cubicBezTo>
                    <a:pt x="164" y="0"/>
                    <a:pt x="164" y="0"/>
                    <a:pt x="164" y="0"/>
                  </a:cubicBezTo>
                  <a:cubicBezTo>
                    <a:pt x="156" y="0"/>
                    <a:pt x="149" y="2"/>
                    <a:pt x="142" y="6"/>
                  </a:cubicBezTo>
                  <a:cubicBezTo>
                    <a:pt x="23" y="86"/>
                    <a:pt x="23" y="86"/>
                    <a:pt x="23" y="86"/>
                  </a:cubicBezTo>
                  <a:cubicBezTo>
                    <a:pt x="5" y="98"/>
                    <a:pt x="0" y="122"/>
                    <a:pt x="12" y="141"/>
                  </a:cubicBezTo>
                  <a:cubicBezTo>
                    <a:pt x="24" y="159"/>
                    <a:pt x="49" y="164"/>
                    <a:pt x="67" y="152"/>
                  </a:cubicBezTo>
                  <a:cubicBezTo>
                    <a:pt x="176" y="79"/>
                    <a:pt x="176" y="79"/>
                    <a:pt x="176" y="79"/>
                  </a:cubicBezTo>
                  <a:cubicBezTo>
                    <a:pt x="323" y="79"/>
                    <a:pt x="323" y="79"/>
                    <a:pt x="323" y="79"/>
                  </a:cubicBezTo>
                  <a:cubicBezTo>
                    <a:pt x="345" y="79"/>
                    <a:pt x="363" y="61"/>
                    <a:pt x="363" y="39"/>
                  </a:cubicBezTo>
                  <a:cubicBezTo>
                    <a:pt x="363" y="17"/>
                    <a:pt x="345" y="0"/>
                    <a:pt x="323" y="0"/>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87" name="Freeform 50">
              <a:extLst>
                <a:ext uri="{FF2B5EF4-FFF2-40B4-BE49-F238E27FC236}">
                  <a16:creationId xmlns:a16="http://schemas.microsoft.com/office/drawing/2014/main" id="{FD242622-196F-3841-ACB9-1676FCF4B2B9}"/>
                </a:ext>
              </a:extLst>
            </p:cNvPr>
            <p:cNvSpPr>
              <a:spLocks/>
            </p:cNvSpPr>
            <p:nvPr/>
          </p:nvSpPr>
          <p:spPr bwMode="auto">
            <a:xfrm>
              <a:off x="6223000" y="5981700"/>
              <a:ext cx="100013" cy="20638"/>
            </a:xfrm>
            <a:custGeom>
              <a:avLst/>
              <a:gdLst>
                <a:gd name="T0" fmla="*/ 0 w 397"/>
                <a:gd name="T1" fmla="*/ 39 h 79"/>
                <a:gd name="T2" fmla="*/ 40 w 397"/>
                <a:gd name="T3" fmla="*/ 79 h 79"/>
                <a:gd name="T4" fmla="*/ 357 w 397"/>
                <a:gd name="T5" fmla="*/ 79 h 79"/>
                <a:gd name="T6" fmla="*/ 397 w 397"/>
                <a:gd name="T7" fmla="*/ 39 h 79"/>
                <a:gd name="T8" fmla="*/ 357 w 397"/>
                <a:gd name="T9" fmla="*/ 0 h 79"/>
                <a:gd name="T10" fmla="*/ 40 w 397"/>
                <a:gd name="T11" fmla="*/ 0 h 79"/>
                <a:gd name="T12" fmla="*/ 0 w 397"/>
                <a:gd name="T13" fmla="*/ 39 h 79"/>
              </a:gdLst>
              <a:ahLst/>
              <a:cxnLst>
                <a:cxn ang="0">
                  <a:pos x="T0" y="T1"/>
                </a:cxn>
                <a:cxn ang="0">
                  <a:pos x="T2" y="T3"/>
                </a:cxn>
                <a:cxn ang="0">
                  <a:pos x="T4" y="T5"/>
                </a:cxn>
                <a:cxn ang="0">
                  <a:pos x="T6" y="T7"/>
                </a:cxn>
                <a:cxn ang="0">
                  <a:pos x="T8" y="T9"/>
                </a:cxn>
                <a:cxn ang="0">
                  <a:pos x="T10" y="T11"/>
                </a:cxn>
                <a:cxn ang="0">
                  <a:pos x="T12" y="T13"/>
                </a:cxn>
              </a:cxnLst>
              <a:rect l="0" t="0" r="r" b="b"/>
              <a:pathLst>
                <a:path w="397" h="79">
                  <a:moveTo>
                    <a:pt x="0" y="39"/>
                  </a:moveTo>
                  <a:cubicBezTo>
                    <a:pt x="0" y="61"/>
                    <a:pt x="18" y="79"/>
                    <a:pt x="40" y="79"/>
                  </a:cubicBezTo>
                  <a:cubicBezTo>
                    <a:pt x="357" y="79"/>
                    <a:pt x="357" y="79"/>
                    <a:pt x="357" y="79"/>
                  </a:cubicBezTo>
                  <a:cubicBezTo>
                    <a:pt x="379" y="79"/>
                    <a:pt x="397" y="61"/>
                    <a:pt x="397" y="39"/>
                  </a:cubicBezTo>
                  <a:cubicBezTo>
                    <a:pt x="397" y="17"/>
                    <a:pt x="379" y="0"/>
                    <a:pt x="357" y="0"/>
                  </a:cubicBezTo>
                  <a:cubicBezTo>
                    <a:pt x="40" y="0"/>
                    <a:pt x="40" y="0"/>
                    <a:pt x="40" y="0"/>
                  </a:cubicBezTo>
                  <a:cubicBezTo>
                    <a:pt x="18" y="0"/>
                    <a:pt x="0" y="17"/>
                    <a:pt x="0" y="39"/>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88" name="Freeform 51">
              <a:extLst>
                <a:ext uri="{FF2B5EF4-FFF2-40B4-BE49-F238E27FC236}">
                  <a16:creationId xmlns:a16="http://schemas.microsoft.com/office/drawing/2014/main" id="{287A6A7A-9BFB-BE41-9A48-81FC4CC79D70}"/>
                </a:ext>
              </a:extLst>
            </p:cNvPr>
            <p:cNvSpPr>
              <a:spLocks/>
            </p:cNvSpPr>
            <p:nvPr/>
          </p:nvSpPr>
          <p:spPr bwMode="auto">
            <a:xfrm>
              <a:off x="5894388" y="5922963"/>
              <a:ext cx="90488" cy="39688"/>
            </a:xfrm>
            <a:custGeom>
              <a:avLst/>
              <a:gdLst>
                <a:gd name="T0" fmla="*/ 318 w 361"/>
                <a:gd name="T1" fmla="*/ 158 h 158"/>
                <a:gd name="T2" fmla="*/ 356 w 361"/>
                <a:gd name="T3" fmla="*/ 130 h 158"/>
                <a:gd name="T4" fmla="*/ 340 w 361"/>
                <a:gd name="T5" fmla="*/ 86 h 158"/>
                <a:gd name="T6" fmla="*/ 221 w 361"/>
                <a:gd name="T7" fmla="*/ 6 h 158"/>
                <a:gd name="T8" fmla="*/ 199 w 361"/>
                <a:gd name="T9" fmla="*/ 0 h 158"/>
                <a:gd name="T10" fmla="*/ 40 w 361"/>
                <a:gd name="T11" fmla="*/ 0 h 158"/>
                <a:gd name="T12" fmla="*/ 0 w 361"/>
                <a:gd name="T13" fmla="*/ 39 h 158"/>
                <a:gd name="T14" fmla="*/ 40 w 361"/>
                <a:gd name="T15" fmla="*/ 79 h 158"/>
                <a:gd name="T16" fmla="*/ 187 w 361"/>
                <a:gd name="T17" fmla="*/ 79 h 158"/>
                <a:gd name="T18" fmla="*/ 296 w 361"/>
                <a:gd name="T19" fmla="*/ 152 h 158"/>
                <a:gd name="T20" fmla="*/ 318 w 361"/>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1" h="158">
                  <a:moveTo>
                    <a:pt x="318" y="158"/>
                  </a:moveTo>
                  <a:cubicBezTo>
                    <a:pt x="335" y="158"/>
                    <a:pt x="351" y="147"/>
                    <a:pt x="356" y="130"/>
                  </a:cubicBezTo>
                  <a:cubicBezTo>
                    <a:pt x="361" y="113"/>
                    <a:pt x="354" y="95"/>
                    <a:pt x="340" y="86"/>
                  </a:cubicBezTo>
                  <a:cubicBezTo>
                    <a:pt x="221" y="6"/>
                    <a:pt x="221" y="6"/>
                    <a:pt x="221" y="6"/>
                  </a:cubicBezTo>
                  <a:cubicBezTo>
                    <a:pt x="214" y="2"/>
                    <a:pt x="207" y="0"/>
                    <a:pt x="199" y="0"/>
                  </a:cubicBezTo>
                  <a:cubicBezTo>
                    <a:pt x="40" y="0"/>
                    <a:pt x="40" y="0"/>
                    <a:pt x="40" y="0"/>
                  </a:cubicBezTo>
                  <a:cubicBezTo>
                    <a:pt x="18" y="0"/>
                    <a:pt x="0" y="17"/>
                    <a:pt x="0" y="39"/>
                  </a:cubicBezTo>
                  <a:cubicBezTo>
                    <a:pt x="0" y="61"/>
                    <a:pt x="18" y="79"/>
                    <a:pt x="40" y="79"/>
                  </a:cubicBezTo>
                  <a:cubicBezTo>
                    <a:pt x="187" y="79"/>
                    <a:pt x="187" y="79"/>
                    <a:pt x="187" y="79"/>
                  </a:cubicBezTo>
                  <a:cubicBezTo>
                    <a:pt x="296" y="152"/>
                    <a:pt x="296" y="152"/>
                    <a:pt x="296" y="152"/>
                  </a:cubicBezTo>
                  <a:cubicBezTo>
                    <a:pt x="302" y="156"/>
                    <a:pt x="310" y="158"/>
                    <a:pt x="318" y="158"/>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89" name="Freeform 52">
              <a:extLst>
                <a:ext uri="{FF2B5EF4-FFF2-40B4-BE49-F238E27FC236}">
                  <a16:creationId xmlns:a16="http://schemas.microsoft.com/office/drawing/2014/main" id="{1A3CE3B7-22C2-8546-9588-43742E506035}"/>
                </a:ext>
              </a:extLst>
            </p:cNvPr>
            <p:cNvSpPr>
              <a:spLocks/>
            </p:cNvSpPr>
            <p:nvPr/>
          </p:nvSpPr>
          <p:spPr bwMode="auto">
            <a:xfrm>
              <a:off x="5864225" y="5981700"/>
              <a:ext cx="100013" cy="20638"/>
            </a:xfrm>
            <a:custGeom>
              <a:avLst/>
              <a:gdLst>
                <a:gd name="T0" fmla="*/ 40 w 397"/>
                <a:gd name="T1" fmla="*/ 0 h 79"/>
                <a:gd name="T2" fmla="*/ 0 w 397"/>
                <a:gd name="T3" fmla="*/ 39 h 79"/>
                <a:gd name="T4" fmla="*/ 40 w 397"/>
                <a:gd name="T5" fmla="*/ 79 h 79"/>
                <a:gd name="T6" fmla="*/ 357 w 397"/>
                <a:gd name="T7" fmla="*/ 79 h 79"/>
                <a:gd name="T8" fmla="*/ 397 w 397"/>
                <a:gd name="T9" fmla="*/ 39 h 79"/>
                <a:gd name="T10" fmla="*/ 357 w 397"/>
                <a:gd name="T11" fmla="*/ 0 h 79"/>
                <a:gd name="T12" fmla="*/ 40 w 397"/>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397" h="79">
                  <a:moveTo>
                    <a:pt x="40" y="0"/>
                  </a:moveTo>
                  <a:cubicBezTo>
                    <a:pt x="18" y="0"/>
                    <a:pt x="0" y="17"/>
                    <a:pt x="0" y="39"/>
                  </a:cubicBezTo>
                  <a:cubicBezTo>
                    <a:pt x="0" y="61"/>
                    <a:pt x="18" y="79"/>
                    <a:pt x="40" y="79"/>
                  </a:cubicBezTo>
                  <a:cubicBezTo>
                    <a:pt x="357" y="79"/>
                    <a:pt x="357" y="79"/>
                    <a:pt x="357" y="79"/>
                  </a:cubicBezTo>
                  <a:cubicBezTo>
                    <a:pt x="379" y="79"/>
                    <a:pt x="397" y="61"/>
                    <a:pt x="397" y="39"/>
                  </a:cubicBezTo>
                  <a:cubicBezTo>
                    <a:pt x="397" y="17"/>
                    <a:pt x="379" y="0"/>
                    <a:pt x="357" y="0"/>
                  </a:cubicBezTo>
                  <a:lnTo>
                    <a:pt x="40" y="0"/>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190" name="Group 1189">
            <a:extLst>
              <a:ext uri="{FF2B5EF4-FFF2-40B4-BE49-F238E27FC236}">
                <a16:creationId xmlns:a16="http://schemas.microsoft.com/office/drawing/2014/main" id="{8A5C3361-6F6E-C54D-A709-CD19F1333F35}"/>
              </a:ext>
            </a:extLst>
          </p:cNvPr>
          <p:cNvGrpSpPr/>
          <p:nvPr/>
        </p:nvGrpSpPr>
        <p:grpSpPr>
          <a:xfrm>
            <a:off x="13754957" y="8116217"/>
            <a:ext cx="785485" cy="786100"/>
            <a:chOff x="7776892" y="5495078"/>
            <a:chExt cx="589186" cy="589648"/>
          </a:xfrm>
          <a:solidFill>
            <a:sysClr val="windowText" lastClr="000000">
              <a:lumMod val="65000"/>
              <a:lumOff val="35000"/>
            </a:sysClr>
          </a:solidFill>
        </p:grpSpPr>
        <p:sp>
          <p:nvSpPr>
            <p:cNvPr id="1191" name="Freeform 56">
              <a:extLst>
                <a:ext uri="{FF2B5EF4-FFF2-40B4-BE49-F238E27FC236}">
                  <a16:creationId xmlns:a16="http://schemas.microsoft.com/office/drawing/2014/main" id="{87A853D3-262F-BC4C-9630-AE0A11B568A9}"/>
                </a:ext>
              </a:extLst>
            </p:cNvPr>
            <p:cNvSpPr>
              <a:spLocks noEditPoints="1"/>
            </p:cNvSpPr>
            <p:nvPr/>
          </p:nvSpPr>
          <p:spPr bwMode="auto">
            <a:xfrm>
              <a:off x="8274653" y="5495078"/>
              <a:ext cx="91425" cy="91425"/>
            </a:xfrm>
            <a:custGeom>
              <a:avLst/>
              <a:gdLst>
                <a:gd name="T0" fmla="*/ 317 w 371"/>
                <a:gd name="T1" fmla="*/ 56 h 370"/>
                <a:gd name="T2" fmla="*/ 187 w 371"/>
                <a:gd name="T3" fmla="*/ 0 h 370"/>
                <a:gd name="T4" fmla="*/ 186 w 371"/>
                <a:gd name="T5" fmla="*/ 0 h 370"/>
                <a:gd name="T6" fmla="*/ 1 w 371"/>
                <a:gd name="T7" fmla="*/ 184 h 370"/>
                <a:gd name="T8" fmla="*/ 54 w 371"/>
                <a:gd name="T9" fmla="*/ 315 h 370"/>
                <a:gd name="T10" fmla="*/ 184 w 371"/>
                <a:gd name="T11" fmla="*/ 370 h 370"/>
                <a:gd name="T12" fmla="*/ 186 w 371"/>
                <a:gd name="T13" fmla="*/ 370 h 370"/>
                <a:gd name="T14" fmla="*/ 371 w 371"/>
                <a:gd name="T15" fmla="*/ 187 h 370"/>
                <a:gd name="T16" fmla="*/ 317 w 371"/>
                <a:gd name="T17" fmla="*/ 56 h 370"/>
                <a:gd name="T18" fmla="*/ 186 w 371"/>
                <a:gd name="T19" fmla="*/ 302 h 370"/>
                <a:gd name="T20" fmla="*/ 185 w 371"/>
                <a:gd name="T21" fmla="*/ 302 h 370"/>
                <a:gd name="T22" fmla="*/ 102 w 371"/>
                <a:gd name="T23" fmla="*/ 267 h 370"/>
                <a:gd name="T24" fmla="*/ 69 w 371"/>
                <a:gd name="T25" fmla="*/ 184 h 370"/>
                <a:gd name="T26" fmla="*/ 186 w 371"/>
                <a:gd name="T27" fmla="*/ 69 h 370"/>
                <a:gd name="T28" fmla="*/ 187 w 371"/>
                <a:gd name="T29" fmla="*/ 69 h 370"/>
                <a:gd name="T30" fmla="*/ 269 w 371"/>
                <a:gd name="T31" fmla="*/ 104 h 370"/>
                <a:gd name="T32" fmla="*/ 302 w 371"/>
                <a:gd name="T33" fmla="*/ 186 h 370"/>
                <a:gd name="T34" fmla="*/ 186 w 371"/>
                <a:gd name="T35" fmla="*/ 302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1" h="370">
                  <a:moveTo>
                    <a:pt x="317" y="56"/>
                  </a:moveTo>
                  <a:cubicBezTo>
                    <a:pt x="283" y="20"/>
                    <a:pt x="236" y="1"/>
                    <a:pt x="187" y="0"/>
                  </a:cubicBezTo>
                  <a:cubicBezTo>
                    <a:pt x="186" y="0"/>
                    <a:pt x="186" y="0"/>
                    <a:pt x="186" y="0"/>
                  </a:cubicBezTo>
                  <a:cubicBezTo>
                    <a:pt x="84" y="0"/>
                    <a:pt x="1" y="83"/>
                    <a:pt x="1" y="184"/>
                  </a:cubicBezTo>
                  <a:cubicBezTo>
                    <a:pt x="0" y="233"/>
                    <a:pt x="19" y="280"/>
                    <a:pt x="54" y="315"/>
                  </a:cubicBezTo>
                  <a:cubicBezTo>
                    <a:pt x="88" y="350"/>
                    <a:pt x="135" y="370"/>
                    <a:pt x="184" y="370"/>
                  </a:cubicBezTo>
                  <a:cubicBezTo>
                    <a:pt x="186" y="370"/>
                    <a:pt x="186" y="370"/>
                    <a:pt x="186" y="370"/>
                  </a:cubicBezTo>
                  <a:cubicBezTo>
                    <a:pt x="287" y="370"/>
                    <a:pt x="370" y="288"/>
                    <a:pt x="371" y="187"/>
                  </a:cubicBezTo>
                  <a:cubicBezTo>
                    <a:pt x="371" y="138"/>
                    <a:pt x="352" y="91"/>
                    <a:pt x="317" y="56"/>
                  </a:cubicBezTo>
                  <a:close/>
                  <a:moveTo>
                    <a:pt x="186" y="302"/>
                  </a:moveTo>
                  <a:cubicBezTo>
                    <a:pt x="185" y="302"/>
                    <a:pt x="185" y="302"/>
                    <a:pt x="185" y="302"/>
                  </a:cubicBezTo>
                  <a:cubicBezTo>
                    <a:pt x="153" y="302"/>
                    <a:pt x="124" y="289"/>
                    <a:pt x="102" y="267"/>
                  </a:cubicBezTo>
                  <a:cubicBezTo>
                    <a:pt x="81" y="245"/>
                    <a:pt x="69" y="216"/>
                    <a:pt x="69" y="184"/>
                  </a:cubicBezTo>
                  <a:cubicBezTo>
                    <a:pt x="69" y="121"/>
                    <a:pt x="122" y="69"/>
                    <a:pt x="186" y="69"/>
                  </a:cubicBezTo>
                  <a:cubicBezTo>
                    <a:pt x="187" y="69"/>
                    <a:pt x="187" y="69"/>
                    <a:pt x="187" y="69"/>
                  </a:cubicBezTo>
                  <a:cubicBezTo>
                    <a:pt x="218" y="69"/>
                    <a:pt x="247" y="81"/>
                    <a:pt x="269" y="104"/>
                  </a:cubicBezTo>
                  <a:cubicBezTo>
                    <a:pt x="291" y="126"/>
                    <a:pt x="302" y="155"/>
                    <a:pt x="302" y="186"/>
                  </a:cubicBezTo>
                  <a:cubicBezTo>
                    <a:pt x="302" y="250"/>
                    <a:pt x="249" y="302"/>
                    <a:pt x="186" y="302"/>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92" name="Freeform 57">
              <a:extLst>
                <a:ext uri="{FF2B5EF4-FFF2-40B4-BE49-F238E27FC236}">
                  <a16:creationId xmlns:a16="http://schemas.microsoft.com/office/drawing/2014/main" id="{B3D1274F-2C3E-5C40-8CC4-AC162EC19F43}"/>
                </a:ext>
              </a:extLst>
            </p:cNvPr>
            <p:cNvSpPr>
              <a:spLocks noEditPoints="1"/>
            </p:cNvSpPr>
            <p:nvPr/>
          </p:nvSpPr>
          <p:spPr bwMode="auto">
            <a:xfrm>
              <a:off x="7776892" y="5743958"/>
              <a:ext cx="91887" cy="91425"/>
            </a:xfrm>
            <a:custGeom>
              <a:avLst/>
              <a:gdLst>
                <a:gd name="T0" fmla="*/ 187 w 371"/>
                <a:gd name="T1" fmla="*/ 0 h 370"/>
                <a:gd name="T2" fmla="*/ 185 w 371"/>
                <a:gd name="T3" fmla="*/ 0 h 370"/>
                <a:gd name="T4" fmla="*/ 0 w 371"/>
                <a:gd name="T5" fmla="*/ 183 h 370"/>
                <a:gd name="T6" fmla="*/ 184 w 371"/>
                <a:gd name="T7" fmla="*/ 370 h 370"/>
                <a:gd name="T8" fmla="*/ 185 w 371"/>
                <a:gd name="T9" fmla="*/ 370 h 370"/>
                <a:gd name="T10" fmla="*/ 370 w 371"/>
                <a:gd name="T11" fmla="*/ 187 h 370"/>
                <a:gd name="T12" fmla="*/ 187 w 371"/>
                <a:gd name="T13" fmla="*/ 0 h 370"/>
                <a:gd name="T14" fmla="*/ 185 w 371"/>
                <a:gd name="T15" fmla="*/ 302 h 370"/>
                <a:gd name="T16" fmla="*/ 184 w 371"/>
                <a:gd name="T17" fmla="*/ 302 h 370"/>
                <a:gd name="T18" fmla="*/ 69 w 371"/>
                <a:gd name="T19" fmla="*/ 184 h 370"/>
                <a:gd name="T20" fmla="*/ 185 w 371"/>
                <a:gd name="T21" fmla="*/ 68 h 370"/>
                <a:gd name="T22" fmla="*/ 186 w 371"/>
                <a:gd name="T23" fmla="*/ 68 h 370"/>
                <a:gd name="T24" fmla="*/ 302 w 371"/>
                <a:gd name="T25" fmla="*/ 186 h 370"/>
                <a:gd name="T26" fmla="*/ 185 w 371"/>
                <a:gd name="T27" fmla="*/ 302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1" h="370">
                  <a:moveTo>
                    <a:pt x="187" y="0"/>
                  </a:moveTo>
                  <a:cubicBezTo>
                    <a:pt x="185" y="0"/>
                    <a:pt x="185" y="0"/>
                    <a:pt x="185" y="0"/>
                  </a:cubicBezTo>
                  <a:cubicBezTo>
                    <a:pt x="84" y="0"/>
                    <a:pt x="1" y="82"/>
                    <a:pt x="0" y="183"/>
                  </a:cubicBezTo>
                  <a:cubicBezTo>
                    <a:pt x="0" y="285"/>
                    <a:pt x="82" y="369"/>
                    <a:pt x="184" y="370"/>
                  </a:cubicBezTo>
                  <a:cubicBezTo>
                    <a:pt x="185" y="370"/>
                    <a:pt x="185" y="370"/>
                    <a:pt x="185" y="370"/>
                  </a:cubicBezTo>
                  <a:cubicBezTo>
                    <a:pt x="287" y="370"/>
                    <a:pt x="370" y="288"/>
                    <a:pt x="370" y="187"/>
                  </a:cubicBezTo>
                  <a:cubicBezTo>
                    <a:pt x="371" y="85"/>
                    <a:pt x="289" y="1"/>
                    <a:pt x="187" y="0"/>
                  </a:cubicBezTo>
                  <a:close/>
                  <a:moveTo>
                    <a:pt x="185" y="302"/>
                  </a:moveTo>
                  <a:cubicBezTo>
                    <a:pt x="184" y="302"/>
                    <a:pt x="184" y="302"/>
                    <a:pt x="184" y="302"/>
                  </a:cubicBezTo>
                  <a:cubicBezTo>
                    <a:pt x="120" y="301"/>
                    <a:pt x="68" y="248"/>
                    <a:pt x="69" y="184"/>
                  </a:cubicBezTo>
                  <a:cubicBezTo>
                    <a:pt x="69" y="120"/>
                    <a:pt x="122" y="68"/>
                    <a:pt x="185" y="68"/>
                  </a:cubicBezTo>
                  <a:cubicBezTo>
                    <a:pt x="186" y="68"/>
                    <a:pt x="186" y="68"/>
                    <a:pt x="186" y="68"/>
                  </a:cubicBezTo>
                  <a:cubicBezTo>
                    <a:pt x="251" y="69"/>
                    <a:pt x="303" y="122"/>
                    <a:pt x="302" y="186"/>
                  </a:cubicBezTo>
                  <a:cubicBezTo>
                    <a:pt x="302" y="250"/>
                    <a:pt x="249" y="302"/>
                    <a:pt x="185" y="302"/>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93" name="Freeform 58">
              <a:extLst>
                <a:ext uri="{FF2B5EF4-FFF2-40B4-BE49-F238E27FC236}">
                  <a16:creationId xmlns:a16="http://schemas.microsoft.com/office/drawing/2014/main" id="{3045BED7-8BFF-5A47-9F5C-4B6D39C363A9}"/>
                </a:ext>
              </a:extLst>
            </p:cNvPr>
            <p:cNvSpPr>
              <a:spLocks noEditPoints="1"/>
            </p:cNvSpPr>
            <p:nvPr/>
          </p:nvSpPr>
          <p:spPr bwMode="auto">
            <a:xfrm>
              <a:off x="7949123" y="5571728"/>
              <a:ext cx="92349" cy="91425"/>
            </a:xfrm>
            <a:custGeom>
              <a:avLst/>
              <a:gdLst>
                <a:gd name="T0" fmla="*/ 187 w 372"/>
                <a:gd name="T1" fmla="*/ 0 h 370"/>
                <a:gd name="T2" fmla="*/ 186 w 372"/>
                <a:gd name="T3" fmla="*/ 0 h 370"/>
                <a:gd name="T4" fmla="*/ 1 w 372"/>
                <a:gd name="T5" fmla="*/ 183 h 370"/>
                <a:gd name="T6" fmla="*/ 184 w 372"/>
                <a:gd name="T7" fmla="*/ 370 h 370"/>
                <a:gd name="T8" fmla="*/ 186 w 372"/>
                <a:gd name="T9" fmla="*/ 370 h 370"/>
                <a:gd name="T10" fmla="*/ 371 w 372"/>
                <a:gd name="T11" fmla="*/ 186 h 370"/>
                <a:gd name="T12" fmla="*/ 187 w 372"/>
                <a:gd name="T13" fmla="*/ 0 h 370"/>
                <a:gd name="T14" fmla="*/ 186 w 372"/>
                <a:gd name="T15" fmla="*/ 301 h 370"/>
                <a:gd name="T16" fmla="*/ 185 w 372"/>
                <a:gd name="T17" fmla="*/ 301 h 370"/>
                <a:gd name="T18" fmla="*/ 69 w 372"/>
                <a:gd name="T19" fmla="*/ 184 h 370"/>
                <a:gd name="T20" fmla="*/ 186 w 372"/>
                <a:gd name="T21" fmla="*/ 68 h 370"/>
                <a:gd name="T22" fmla="*/ 187 w 372"/>
                <a:gd name="T23" fmla="*/ 68 h 370"/>
                <a:gd name="T24" fmla="*/ 302 w 372"/>
                <a:gd name="T25" fmla="*/ 186 h 370"/>
                <a:gd name="T26" fmla="*/ 186 w 372"/>
                <a:gd name="T27" fmla="*/ 301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2" h="370">
                  <a:moveTo>
                    <a:pt x="187" y="0"/>
                  </a:moveTo>
                  <a:cubicBezTo>
                    <a:pt x="186" y="0"/>
                    <a:pt x="186" y="0"/>
                    <a:pt x="186" y="0"/>
                  </a:cubicBezTo>
                  <a:cubicBezTo>
                    <a:pt x="84" y="0"/>
                    <a:pt x="1" y="82"/>
                    <a:pt x="1" y="183"/>
                  </a:cubicBezTo>
                  <a:cubicBezTo>
                    <a:pt x="0" y="285"/>
                    <a:pt x="82" y="369"/>
                    <a:pt x="184" y="370"/>
                  </a:cubicBezTo>
                  <a:cubicBezTo>
                    <a:pt x="186" y="370"/>
                    <a:pt x="186" y="370"/>
                    <a:pt x="186" y="370"/>
                  </a:cubicBezTo>
                  <a:cubicBezTo>
                    <a:pt x="287" y="370"/>
                    <a:pt x="370" y="287"/>
                    <a:pt x="371" y="186"/>
                  </a:cubicBezTo>
                  <a:cubicBezTo>
                    <a:pt x="372" y="84"/>
                    <a:pt x="289" y="1"/>
                    <a:pt x="187" y="0"/>
                  </a:cubicBezTo>
                  <a:close/>
                  <a:moveTo>
                    <a:pt x="186" y="301"/>
                  </a:moveTo>
                  <a:cubicBezTo>
                    <a:pt x="185" y="301"/>
                    <a:pt x="185" y="301"/>
                    <a:pt x="185" y="301"/>
                  </a:cubicBezTo>
                  <a:cubicBezTo>
                    <a:pt x="120" y="301"/>
                    <a:pt x="68" y="248"/>
                    <a:pt x="69" y="184"/>
                  </a:cubicBezTo>
                  <a:cubicBezTo>
                    <a:pt x="70" y="120"/>
                    <a:pt x="122" y="68"/>
                    <a:pt x="186" y="68"/>
                  </a:cubicBezTo>
                  <a:cubicBezTo>
                    <a:pt x="187" y="68"/>
                    <a:pt x="187" y="68"/>
                    <a:pt x="187" y="68"/>
                  </a:cubicBezTo>
                  <a:cubicBezTo>
                    <a:pt x="251" y="69"/>
                    <a:pt x="303" y="121"/>
                    <a:pt x="302" y="186"/>
                  </a:cubicBezTo>
                  <a:cubicBezTo>
                    <a:pt x="302" y="250"/>
                    <a:pt x="249" y="301"/>
                    <a:pt x="186" y="301"/>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94" name="Freeform 59">
              <a:extLst>
                <a:ext uri="{FF2B5EF4-FFF2-40B4-BE49-F238E27FC236}">
                  <a16:creationId xmlns:a16="http://schemas.microsoft.com/office/drawing/2014/main" id="{1B5FAA11-86AB-7648-B213-1738B737A318}"/>
                </a:ext>
              </a:extLst>
            </p:cNvPr>
            <p:cNvSpPr>
              <a:spLocks noEditPoints="1"/>
            </p:cNvSpPr>
            <p:nvPr/>
          </p:nvSpPr>
          <p:spPr bwMode="auto">
            <a:xfrm>
              <a:off x="8073794" y="5695937"/>
              <a:ext cx="91425" cy="91887"/>
            </a:xfrm>
            <a:custGeom>
              <a:avLst/>
              <a:gdLst>
                <a:gd name="T0" fmla="*/ 187 w 371"/>
                <a:gd name="T1" fmla="*/ 0 h 370"/>
                <a:gd name="T2" fmla="*/ 185 w 371"/>
                <a:gd name="T3" fmla="*/ 0 h 370"/>
                <a:gd name="T4" fmla="*/ 0 w 371"/>
                <a:gd name="T5" fmla="*/ 183 h 370"/>
                <a:gd name="T6" fmla="*/ 184 w 371"/>
                <a:gd name="T7" fmla="*/ 370 h 370"/>
                <a:gd name="T8" fmla="*/ 185 w 371"/>
                <a:gd name="T9" fmla="*/ 370 h 370"/>
                <a:gd name="T10" fmla="*/ 370 w 371"/>
                <a:gd name="T11" fmla="*/ 186 h 370"/>
                <a:gd name="T12" fmla="*/ 187 w 371"/>
                <a:gd name="T13" fmla="*/ 0 h 370"/>
                <a:gd name="T14" fmla="*/ 185 w 371"/>
                <a:gd name="T15" fmla="*/ 301 h 370"/>
                <a:gd name="T16" fmla="*/ 184 w 371"/>
                <a:gd name="T17" fmla="*/ 301 h 370"/>
                <a:gd name="T18" fmla="*/ 69 w 371"/>
                <a:gd name="T19" fmla="*/ 184 h 370"/>
                <a:gd name="T20" fmla="*/ 185 w 371"/>
                <a:gd name="T21" fmla="*/ 68 h 370"/>
                <a:gd name="T22" fmla="*/ 186 w 371"/>
                <a:gd name="T23" fmla="*/ 68 h 370"/>
                <a:gd name="T24" fmla="*/ 302 w 371"/>
                <a:gd name="T25" fmla="*/ 186 h 370"/>
                <a:gd name="T26" fmla="*/ 185 w 371"/>
                <a:gd name="T27" fmla="*/ 301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1" h="370">
                  <a:moveTo>
                    <a:pt x="187" y="0"/>
                  </a:moveTo>
                  <a:cubicBezTo>
                    <a:pt x="185" y="0"/>
                    <a:pt x="185" y="0"/>
                    <a:pt x="185" y="0"/>
                  </a:cubicBezTo>
                  <a:cubicBezTo>
                    <a:pt x="84" y="0"/>
                    <a:pt x="1" y="82"/>
                    <a:pt x="0" y="183"/>
                  </a:cubicBezTo>
                  <a:cubicBezTo>
                    <a:pt x="0" y="285"/>
                    <a:pt x="82" y="369"/>
                    <a:pt x="184" y="370"/>
                  </a:cubicBezTo>
                  <a:cubicBezTo>
                    <a:pt x="185" y="370"/>
                    <a:pt x="185" y="370"/>
                    <a:pt x="185" y="370"/>
                  </a:cubicBezTo>
                  <a:cubicBezTo>
                    <a:pt x="287" y="370"/>
                    <a:pt x="370" y="287"/>
                    <a:pt x="370" y="186"/>
                  </a:cubicBezTo>
                  <a:cubicBezTo>
                    <a:pt x="371" y="84"/>
                    <a:pt x="289" y="0"/>
                    <a:pt x="187" y="0"/>
                  </a:cubicBezTo>
                  <a:close/>
                  <a:moveTo>
                    <a:pt x="185" y="301"/>
                  </a:moveTo>
                  <a:cubicBezTo>
                    <a:pt x="184" y="301"/>
                    <a:pt x="184" y="301"/>
                    <a:pt x="184" y="301"/>
                  </a:cubicBezTo>
                  <a:cubicBezTo>
                    <a:pt x="120" y="301"/>
                    <a:pt x="68" y="248"/>
                    <a:pt x="69" y="184"/>
                  </a:cubicBezTo>
                  <a:cubicBezTo>
                    <a:pt x="69" y="120"/>
                    <a:pt x="122" y="68"/>
                    <a:pt x="185" y="68"/>
                  </a:cubicBezTo>
                  <a:cubicBezTo>
                    <a:pt x="186" y="68"/>
                    <a:pt x="186" y="68"/>
                    <a:pt x="186" y="68"/>
                  </a:cubicBezTo>
                  <a:cubicBezTo>
                    <a:pt x="251" y="68"/>
                    <a:pt x="303" y="121"/>
                    <a:pt x="302" y="186"/>
                  </a:cubicBezTo>
                  <a:cubicBezTo>
                    <a:pt x="302" y="249"/>
                    <a:pt x="249" y="301"/>
                    <a:pt x="185" y="301"/>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95" name="Freeform 60">
              <a:extLst>
                <a:ext uri="{FF2B5EF4-FFF2-40B4-BE49-F238E27FC236}">
                  <a16:creationId xmlns:a16="http://schemas.microsoft.com/office/drawing/2014/main" id="{2F4AB21C-116D-734A-8B01-8149C3063974}"/>
                </a:ext>
              </a:extLst>
            </p:cNvPr>
            <p:cNvSpPr>
              <a:spLocks/>
            </p:cNvSpPr>
            <p:nvPr/>
          </p:nvSpPr>
          <p:spPr bwMode="auto">
            <a:xfrm>
              <a:off x="8139823" y="5561108"/>
              <a:ext cx="159764" cy="160225"/>
            </a:xfrm>
            <a:custGeom>
              <a:avLst/>
              <a:gdLst>
                <a:gd name="T0" fmla="*/ 0 w 346"/>
                <a:gd name="T1" fmla="*/ 321 h 347"/>
                <a:gd name="T2" fmla="*/ 321 w 346"/>
                <a:gd name="T3" fmla="*/ 0 h 347"/>
                <a:gd name="T4" fmla="*/ 346 w 346"/>
                <a:gd name="T5" fmla="*/ 25 h 347"/>
                <a:gd name="T6" fmla="*/ 26 w 346"/>
                <a:gd name="T7" fmla="*/ 347 h 347"/>
                <a:gd name="T8" fmla="*/ 0 w 346"/>
                <a:gd name="T9" fmla="*/ 321 h 347"/>
              </a:gdLst>
              <a:ahLst/>
              <a:cxnLst>
                <a:cxn ang="0">
                  <a:pos x="T0" y="T1"/>
                </a:cxn>
                <a:cxn ang="0">
                  <a:pos x="T2" y="T3"/>
                </a:cxn>
                <a:cxn ang="0">
                  <a:pos x="T4" y="T5"/>
                </a:cxn>
                <a:cxn ang="0">
                  <a:pos x="T6" y="T7"/>
                </a:cxn>
                <a:cxn ang="0">
                  <a:pos x="T8" y="T9"/>
                </a:cxn>
              </a:cxnLst>
              <a:rect l="0" t="0" r="r" b="b"/>
              <a:pathLst>
                <a:path w="346" h="347">
                  <a:moveTo>
                    <a:pt x="0" y="321"/>
                  </a:moveTo>
                  <a:lnTo>
                    <a:pt x="321" y="0"/>
                  </a:lnTo>
                  <a:lnTo>
                    <a:pt x="346" y="25"/>
                  </a:lnTo>
                  <a:lnTo>
                    <a:pt x="26" y="347"/>
                  </a:lnTo>
                  <a:lnTo>
                    <a:pt x="0" y="321"/>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96" name="Freeform 61">
              <a:extLst>
                <a:ext uri="{FF2B5EF4-FFF2-40B4-BE49-F238E27FC236}">
                  <a16:creationId xmlns:a16="http://schemas.microsoft.com/office/drawing/2014/main" id="{570E49E2-1963-2545-96B7-B55FEA937E17}"/>
                </a:ext>
              </a:extLst>
            </p:cNvPr>
            <p:cNvSpPr>
              <a:spLocks/>
            </p:cNvSpPr>
            <p:nvPr/>
          </p:nvSpPr>
          <p:spPr bwMode="auto">
            <a:xfrm>
              <a:off x="8015614" y="5637757"/>
              <a:ext cx="83576" cy="83576"/>
            </a:xfrm>
            <a:custGeom>
              <a:avLst/>
              <a:gdLst>
                <a:gd name="T0" fmla="*/ 0 w 181"/>
                <a:gd name="T1" fmla="*/ 26 h 181"/>
                <a:gd name="T2" fmla="*/ 26 w 181"/>
                <a:gd name="T3" fmla="*/ 0 h 181"/>
                <a:gd name="T4" fmla="*/ 181 w 181"/>
                <a:gd name="T5" fmla="*/ 155 h 181"/>
                <a:gd name="T6" fmla="*/ 155 w 181"/>
                <a:gd name="T7" fmla="*/ 181 h 181"/>
                <a:gd name="T8" fmla="*/ 0 w 181"/>
                <a:gd name="T9" fmla="*/ 26 h 181"/>
              </a:gdLst>
              <a:ahLst/>
              <a:cxnLst>
                <a:cxn ang="0">
                  <a:pos x="T0" y="T1"/>
                </a:cxn>
                <a:cxn ang="0">
                  <a:pos x="T2" y="T3"/>
                </a:cxn>
                <a:cxn ang="0">
                  <a:pos x="T4" y="T5"/>
                </a:cxn>
                <a:cxn ang="0">
                  <a:pos x="T6" y="T7"/>
                </a:cxn>
                <a:cxn ang="0">
                  <a:pos x="T8" y="T9"/>
                </a:cxn>
              </a:cxnLst>
              <a:rect l="0" t="0" r="r" b="b"/>
              <a:pathLst>
                <a:path w="181" h="181">
                  <a:moveTo>
                    <a:pt x="0" y="26"/>
                  </a:moveTo>
                  <a:lnTo>
                    <a:pt x="26" y="0"/>
                  </a:lnTo>
                  <a:lnTo>
                    <a:pt x="181" y="155"/>
                  </a:lnTo>
                  <a:lnTo>
                    <a:pt x="155" y="181"/>
                  </a:lnTo>
                  <a:lnTo>
                    <a:pt x="0" y="26"/>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97" name="Freeform 62">
              <a:extLst>
                <a:ext uri="{FF2B5EF4-FFF2-40B4-BE49-F238E27FC236}">
                  <a16:creationId xmlns:a16="http://schemas.microsoft.com/office/drawing/2014/main" id="{C21A8875-6EF8-4F46-A0D3-E1A3139D5506}"/>
                </a:ext>
              </a:extLst>
            </p:cNvPr>
            <p:cNvSpPr>
              <a:spLocks/>
            </p:cNvSpPr>
            <p:nvPr/>
          </p:nvSpPr>
          <p:spPr bwMode="auto">
            <a:xfrm>
              <a:off x="7843383" y="5637757"/>
              <a:ext cx="131135" cy="131597"/>
            </a:xfrm>
            <a:custGeom>
              <a:avLst/>
              <a:gdLst>
                <a:gd name="T0" fmla="*/ 0 w 284"/>
                <a:gd name="T1" fmla="*/ 259 h 285"/>
                <a:gd name="T2" fmla="*/ 259 w 284"/>
                <a:gd name="T3" fmla="*/ 0 h 285"/>
                <a:gd name="T4" fmla="*/ 284 w 284"/>
                <a:gd name="T5" fmla="*/ 26 h 285"/>
                <a:gd name="T6" fmla="*/ 26 w 284"/>
                <a:gd name="T7" fmla="*/ 285 h 285"/>
                <a:gd name="T8" fmla="*/ 0 w 284"/>
                <a:gd name="T9" fmla="*/ 259 h 285"/>
              </a:gdLst>
              <a:ahLst/>
              <a:cxnLst>
                <a:cxn ang="0">
                  <a:pos x="T0" y="T1"/>
                </a:cxn>
                <a:cxn ang="0">
                  <a:pos x="T2" y="T3"/>
                </a:cxn>
                <a:cxn ang="0">
                  <a:pos x="T4" y="T5"/>
                </a:cxn>
                <a:cxn ang="0">
                  <a:pos x="T6" y="T7"/>
                </a:cxn>
                <a:cxn ang="0">
                  <a:pos x="T8" y="T9"/>
                </a:cxn>
              </a:cxnLst>
              <a:rect l="0" t="0" r="r" b="b"/>
              <a:pathLst>
                <a:path w="284" h="285">
                  <a:moveTo>
                    <a:pt x="0" y="259"/>
                  </a:moveTo>
                  <a:lnTo>
                    <a:pt x="259" y="0"/>
                  </a:lnTo>
                  <a:lnTo>
                    <a:pt x="284" y="26"/>
                  </a:lnTo>
                  <a:lnTo>
                    <a:pt x="26" y="285"/>
                  </a:lnTo>
                  <a:lnTo>
                    <a:pt x="0" y="259"/>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98" name="Freeform 63">
              <a:extLst>
                <a:ext uri="{FF2B5EF4-FFF2-40B4-BE49-F238E27FC236}">
                  <a16:creationId xmlns:a16="http://schemas.microsoft.com/office/drawing/2014/main" id="{9C98DF65-10B2-184B-8435-AE141B2EBEA2}"/>
                </a:ext>
              </a:extLst>
            </p:cNvPr>
            <p:cNvSpPr>
              <a:spLocks noEditPoints="1"/>
            </p:cNvSpPr>
            <p:nvPr/>
          </p:nvSpPr>
          <p:spPr bwMode="auto">
            <a:xfrm>
              <a:off x="8262185" y="5669156"/>
              <a:ext cx="103893" cy="415570"/>
            </a:xfrm>
            <a:custGeom>
              <a:avLst/>
              <a:gdLst>
                <a:gd name="T0" fmla="*/ 0 w 225"/>
                <a:gd name="T1" fmla="*/ 0 h 900"/>
                <a:gd name="T2" fmla="*/ 0 w 225"/>
                <a:gd name="T3" fmla="*/ 900 h 900"/>
                <a:gd name="T4" fmla="*/ 225 w 225"/>
                <a:gd name="T5" fmla="*/ 900 h 900"/>
                <a:gd name="T6" fmla="*/ 225 w 225"/>
                <a:gd name="T7" fmla="*/ 0 h 900"/>
                <a:gd name="T8" fmla="*/ 0 w 225"/>
                <a:gd name="T9" fmla="*/ 0 h 900"/>
                <a:gd name="T10" fmla="*/ 37 w 225"/>
                <a:gd name="T11" fmla="*/ 863 h 900"/>
                <a:gd name="T12" fmla="*/ 37 w 225"/>
                <a:gd name="T13" fmla="*/ 37 h 900"/>
                <a:gd name="T14" fmla="*/ 188 w 225"/>
                <a:gd name="T15" fmla="*/ 37 h 900"/>
                <a:gd name="T16" fmla="*/ 188 w 225"/>
                <a:gd name="T17" fmla="*/ 863 h 900"/>
                <a:gd name="T18" fmla="*/ 37 w 225"/>
                <a:gd name="T19" fmla="*/ 863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5" h="900">
                  <a:moveTo>
                    <a:pt x="0" y="0"/>
                  </a:moveTo>
                  <a:lnTo>
                    <a:pt x="0" y="900"/>
                  </a:lnTo>
                  <a:lnTo>
                    <a:pt x="225" y="900"/>
                  </a:lnTo>
                  <a:lnTo>
                    <a:pt x="225" y="0"/>
                  </a:lnTo>
                  <a:lnTo>
                    <a:pt x="0" y="0"/>
                  </a:lnTo>
                  <a:close/>
                  <a:moveTo>
                    <a:pt x="37" y="863"/>
                  </a:moveTo>
                  <a:lnTo>
                    <a:pt x="37" y="37"/>
                  </a:lnTo>
                  <a:lnTo>
                    <a:pt x="188" y="37"/>
                  </a:lnTo>
                  <a:lnTo>
                    <a:pt x="188" y="863"/>
                  </a:lnTo>
                  <a:lnTo>
                    <a:pt x="37" y="863"/>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199" name="Freeform 64">
              <a:extLst>
                <a:ext uri="{FF2B5EF4-FFF2-40B4-BE49-F238E27FC236}">
                  <a16:creationId xmlns:a16="http://schemas.microsoft.com/office/drawing/2014/main" id="{1FA6DAA6-32DF-7E46-9320-9FFDC5C907DD}"/>
                </a:ext>
              </a:extLst>
            </p:cNvPr>
            <p:cNvSpPr>
              <a:spLocks noEditPoints="1"/>
            </p:cNvSpPr>
            <p:nvPr/>
          </p:nvSpPr>
          <p:spPr bwMode="auto">
            <a:xfrm>
              <a:off x="8100575" y="5843233"/>
              <a:ext cx="103893" cy="241492"/>
            </a:xfrm>
            <a:custGeom>
              <a:avLst/>
              <a:gdLst>
                <a:gd name="T0" fmla="*/ 0 w 225"/>
                <a:gd name="T1" fmla="*/ 0 h 523"/>
                <a:gd name="T2" fmla="*/ 0 w 225"/>
                <a:gd name="T3" fmla="*/ 523 h 523"/>
                <a:gd name="T4" fmla="*/ 225 w 225"/>
                <a:gd name="T5" fmla="*/ 523 h 523"/>
                <a:gd name="T6" fmla="*/ 225 w 225"/>
                <a:gd name="T7" fmla="*/ 0 h 523"/>
                <a:gd name="T8" fmla="*/ 0 w 225"/>
                <a:gd name="T9" fmla="*/ 0 h 523"/>
                <a:gd name="T10" fmla="*/ 189 w 225"/>
                <a:gd name="T11" fmla="*/ 486 h 523"/>
                <a:gd name="T12" fmla="*/ 37 w 225"/>
                <a:gd name="T13" fmla="*/ 486 h 523"/>
                <a:gd name="T14" fmla="*/ 37 w 225"/>
                <a:gd name="T15" fmla="*/ 37 h 523"/>
                <a:gd name="T16" fmla="*/ 189 w 225"/>
                <a:gd name="T17" fmla="*/ 37 h 523"/>
                <a:gd name="T18" fmla="*/ 189 w 225"/>
                <a:gd name="T19" fmla="*/ 486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5" h="523">
                  <a:moveTo>
                    <a:pt x="0" y="0"/>
                  </a:moveTo>
                  <a:lnTo>
                    <a:pt x="0" y="523"/>
                  </a:lnTo>
                  <a:lnTo>
                    <a:pt x="225" y="523"/>
                  </a:lnTo>
                  <a:lnTo>
                    <a:pt x="225" y="0"/>
                  </a:lnTo>
                  <a:lnTo>
                    <a:pt x="0" y="0"/>
                  </a:lnTo>
                  <a:close/>
                  <a:moveTo>
                    <a:pt x="189" y="486"/>
                  </a:moveTo>
                  <a:lnTo>
                    <a:pt x="37" y="486"/>
                  </a:lnTo>
                  <a:lnTo>
                    <a:pt x="37" y="37"/>
                  </a:lnTo>
                  <a:lnTo>
                    <a:pt x="189" y="37"/>
                  </a:lnTo>
                  <a:lnTo>
                    <a:pt x="189" y="486"/>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00" name="Freeform 65">
              <a:extLst>
                <a:ext uri="{FF2B5EF4-FFF2-40B4-BE49-F238E27FC236}">
                  <a16:creationId xmlns:a16="http://schemas.microsoft.com/office/drawing/2014/main" id="{52EA6865-31C3-1849-BB6A-92B04035D55B}"/>
                </a:ext>
              </a:extLst>
            </p:cNvPr>
            <p:cNvSpPr>
              <a:spLocks noEditPoints="1"/>
            </p:cNvSpPr>
            <p:nvPr/>
          </p:nvSpPr>
          <p:spPr bwMode="auto">
            <a:xfrm>
              <a:off x="7938964" y="5831228"/>
              <a:ext cx="103893" cy="253498"/>
            </a:xfrm>
            <a:custGeom>
              <a:avLst/>
              <a:gdLst>
                <a:gd name="T0" fmla="*/ 0 w 225"/>
                <a:gd name="T1" fmla="*/ 0 h 549"/>
                <a:gd name="T2" fmla="*/ 0 w 225"/>
                <a:gd name="T3" fmla="*/ 549 h 549"/>
                <a:gd name="T4" fmla="*/ 225 w 225"/>
                <a:gd name="T5" fmla="*/ 549 h 549"/>
                <a:gd name="T6" fmla="*/ 225 w 225"/>
                <a:gd name="T7" fmla="*/ 0 h 549"/>
                <a:gd name="T8" fmla="*/ 0 w 225"/>
                <a:gd name="T9" fmla="*/ 0 h 549"/>
                <a:gd name="T10" fmla="*/ 188 w 225"/>
                <a:gd name="T11" fmla="*/ 512 h 549"/>
                <a:gd name="T12" fmla="*/ 36 w 225"/>
                <a:gd name="T13" fmla="*/ 512 h 549"/>
                <a:gd name="T14" fmla="*/ 36 w 225"/>
                <a:gd name="T15" fmla="*/ 36 h 549"/>
                <a:gd name="T16" fmla="*/ 188 w 225"/>
                <a:gd name="T17" fmla="*/ 36 h 549"/>
                <a:gd name="T18" fmla="*/ 188 w 225"/>
                <a:gd name="T19" fmla="*/ 512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5" h="549">
                  <a:moveTo>
                    <a:pt x="0" y="0"/>
                  </a:moveTo>
                  <a:lnTo>
                    <a:pt x="0" y="549"/>
                  </a:lnTo>
                  <a:lnTo>
                    <a:pt x="225" y="549"/>
                  </a:lnTo>
                  <a:lnTo>
                    <a:pt x="225" y="0"/>
                  </a:lnTo>
                  <a:lnTo>
                    <a:pt x="0" y="0"/>
                  </a:lnTo>
                  <a:close/>
                  <a:moveTo>
                    <a:pt x="188" y="512"/>
                  </a:moveTo>
                  <a:lnTo>
                    <a:pt x="36" y="512"/>
                  </a:lnTo>
                  <a:lnTo>
                    <a:pt x="36" y="36"/>
                  </a:lnTo>
                  <a:lnTo>
                    <a:pt x="188" y="36"/>
                  </a:lnTo>
                  <a:lnTo>
                    <a:pt x="188" y="512"/>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01" name="Freeform 66">
              <a:extLst>
                <a:ext uri="{FF2B5EF4-FFF2-40B4-BE49-F238E27FC236}">
                  <a16:creationId xmlns:a16="http://schemas.microsoft.com/office/drawing/2014/main" id="{3CCB33E7-83DC-054D-9A29-5764638617A0}"/>
                </a:ext>
              </a:extLst>
            </p:cNvPr>
            <p:cNvSpPr>
              <a:spLocks noEditPoints="1"/>
            </p:cNvSpPr>
            <p:nvPr/>
          </p:nvSpPr>
          <p:spPr bwMode="auto">
            <a:xfrm>
              <a:off x="7776892" y="5893102"/>
              <a:ext cx="104354" cy="191624"/>
            </a:xfrm>
            <a:custGeom>
              <a:avLst/>
              <a:gdLst>
                <a:gd name="T0" fmla="*/ 0 w 226"/>
                <a:gd name="T1" fmla="*/ 0 h 415"/>
                <a:gd name="T2" fmla="*/ 0 w 226"/>
                <a:gd name="T3" fmla="*/ 415 h 415"/>
                <a:gd name="T4" fmla="*/ 226 w 226"/>
                <a:gd name="T5" fmla="*/ 415 h 415"/>
                <a:gd name="T6" fmla="*/ 226 w 226"/>
                <a:gd name="T7" fmla="*/ 0 h 415"/>
                <a:gd name="T8" fmla="*/ 0 w 226"/>
                <a:gd name="T9" fmla="*/ 0 h 415"/>
                <a:gd name="T10" fmla="*/ 189 w 226"/>
                <a:gd name="T11" fmla="*/ 378 h 415"/>
                <a:gd name="T12" fmla="*/ 37 w 226"/>
                <a:gd name="T13" fmla="*/ 378 h 415"/>
                <a:gd name="T14" fmla="*/ 37 w 226"/>
                <a:gd name="T15" fmla="*/ 37 h 415"/>
                <a:gd name="T16" fmla="*/ 189 w 226"/>
                <a:gd name="T17" fmla="*/ 37 h 415"/>
                <a:gd name="T18" fmla="*/ 189 w 226"/>
                <a:gd name="T19" fmla="*/ 37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6" h="415">
                  <a:moveTo>
                    <a:pt x="0" y="0"/>
                  </a:moveTo>
                  <a:lnTo>
                    <a:pt x="0" y="415"/>
                  </a:lnTo>
                  <a:lnTo>
                    <a:pt x="226" y="415"/>
                  </a:lnTo>
                  <a:lnTo>
                    <a:pt x="226" y="0"/>
                  </a:lnTo>
                  <a:lnTo>
                    <a:pt x="0" y="0"/>
                  </a:lnTo>
                  <a:close/>
                  <a:moveTo>
                    <a:pt x="189" y="378"/>
                  </a:moveTo>
                  <a:lnTo>
                    <a:pt x="37" y="378"/>
                  </a:lnTo>
                  <a:lnTo>
                    <a:pt x="37" y="37"/>
                  </a:lnTo>
                  <a:lnTo>
                    <a:pt x="189" y="37"/>
                  </a:lnTo>
                  <a:lnTo>
                    <a:pt x="189" y="378"/>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202" name="Group 1201">
            <a:extLst>
              <a:ext uri="{FF2B5EF4-FFF2-40B4-BE49-F238E27FC236}">
                <a16:creationId xmlns:a16="http://schemas.microsoft.com/office/drawing/2014/main" id="{E78D4B4A-BB65-DF4A-AB32-589D267F5BAE}"/>
              </a:ext>
            </a:extLst>
          </p:cNvPr>
          <p:cNvGrpSpPr/>
          <p:nvPr/>
        </p:nvGrpSpPr>
        <p:grpSpPr>
          <a:xfrm>
            <a:off x="6707868" y="8102423"/>
            <a:ext cx="1722707" cy="773899"/>
            <a:chOff x="9715377" y="5510213"/>
            <a:chExt cx="1292188" cy="580496"/>
          </a:xfrm>
          <a:solidFill>
            <a:sysClr val="windowText" lastClr="000000">
              <a:lumMod val="65000"/>
              <a:lumOff val="35000"/>
            </a:sysClr>
          </a:solidFill>
        </p:grpSpPr>
        <p:sp>
          <p:nvSpPr>
            <p:cNvPr id="1203" name="Freeform 70">
              <a:extLst>
                <a:ext uri="{FF2B5EF4-FFF2-40B4-BE49-F238E27FC236}">
                  <a16:creationId xmlns:a16="http://schemas.microsoft.com/office/drawing/2014/main" id="{C07ACF9C-0575-2040-8404-5A0D5224D2F5}"/>
                </a:ext>
              </a:extLst>
            </p:cNvPr>
            <p:cNvSpPr>
              <a:spLocks noEditPoints="1"/>
            </p:cNvSpPr>
            <p:nvPr/>
          </p:nvSpPr>
          <p:spPr bwMode="auto">
            <a:xfrm>
              <a:off x="10434808" y="5510213"/>
              <a:ext cx="572757" cy="572757"/>
            </a:xfrm>
            <a:custGeom>
              <a:avLst/>
              <a:gdLst>
                <a:gd name="T0" fmla="*/ 921 w 2048"/>
                <a:gd name="T1" fmla="*/ 0 h 2048"/>
                <a:gd name="T2" fmla="*/ 891 w 2048"/>
                <a:gd name="T3" fmla="*/ 206 h 2048"/>
                <a:gd name="T4" fmla="*/ 309 w 2048"/>
                <a:gd name="T5" fmla="*/ 478 h 2048"/>
                <a:gd name="T6" fmla="*/ 351 w 2048"/>
                <a:gd name="T7" fmla="*/ 481 h 2048"/>
                <a:gd name="T8" fmla="*/ 891 w 2048"/>
                <a:gd name="T9" fmla="*/ 652 h 2048"/>
                <a:gd name="T10" fmla="*/ 951 w 2048"/>
                <a:gd name="T11" fmla="*/ 652 h 2048"/>
                <a:gd name="T12" fmla="*/ 1407 w 2048"/>
                <a:gd name="T13" fmla="*/ 1097 h 2048"/>
                <a:gd name="T14" fmla="*/ 951 w 2048"/>
                <a:gd name="T15" fmla="*/ 813 h 2048"/>
                <a:gd name="T16" fmla="*/ 921 w 2048"/>
                <a:gd name="T17" fmla="*/ 764 h 2048"/>
                <a:gd name="T18" fmla="*/ 891 w 2048"/>
                <a:gd name="T19" fmla="*/ 1127 h 2048"/>
                <a:gd name="T20" fmla="*/ 1080 w 2048"/>
                <a:gd name="T21" fmla="*/ 1328 h 2048"/>
                <a:gd name="T22" fmla="*/ 1123 w 2048"/>
                <a:gd name="T23" fmla="*/ 1285 h 2048"/>
                <a:gd name="T24" fmla="*/ 1782 w 2048"/>
                <a:gd name="T25" fmla="*/ 1157 h 2048"/>
                <a:gd name="T26" fmla="*/ 1224 w 2048"/>
                <a:gd name="T27" fmla="*/ 1387 h 2048"/>
                <a:gd name="T28" fmla="*/ 1182 w 2048"/>
                <a:gd name="T29" fmla="*/ 1429 h 2048"/>
                <a:gd name="T30" fmla="*/ 921 w 2048"/>
                <a:gd name="T31" fmla="*/ 1988 h 2048"/>
                <a:gd name="T32" fmla="*/ 251 w 2048"/>
                <a:gd name="T33" fmla="*/ 585 h 2048"/>
                <a:gd name="T34" fmla="*/ 205 w 2048"/>
                <a:gd name="T35" fmla="*/ 547 h 2048"/>
                <a:gd name="T36" fmla="*/ 270 w 2048"/>
                <a:gd name="T37" fmla="*/ 1778 h 2048"/>
                <a:gd name="T38" fmla="*/ 1573 w 2048"/>
                <a:gd name="T39" fmla="*/ 1778 h 2048"/>
                <a:gd name="T40" fmla="*/ 2018 w 2048"/>
                <a:gd name="T41" fmla="*/ 1157 h 2048"/>
                <a:gd name="T42" fmla="*/ 1718 w 2048"/>
                <a:gd name="T43" fmla="*/ 330 h 2048"/>
                <a:gd name="T44" fmla="*/ 1749 w 2048"/>
                <a:gd name="T45" fmla="*/ 1097 h 2048"/>
                <a:gd name="T46" fmla="*/ 951 w 2048"/>
                <a:gd name="T47" fmla="*/ 127 h 2048"/>
                <a:gd name="T48" fmla="*/ 1813 w 2048"/>
                <a:gd name="T49" fmla="*/ 1097 h 2048"/>
                <a:gd name="T50" fmla="*/ 1170 w 2048"/>
                <a:gd name="T51" fmla="*/ 89 h 2048"/>
                <a:gd name="T52" fmla="*/ 1987 w 2048"/>
                <a:gd name="T53" fmla="*/ 1078 h 2048"/>
                <a:gd name="T54" fmla="*/ 1921 w 2048"/>
                <a:gd name="T55" fmla="*/ 756 h 2048"/>
                <a:gd name="T56" fmla="*/ 1921 w 2048"/>
                <a:gd name="T57" fmla="*/ 756 h 2048"/>
                <a:gd name="T58" fmla="*/ 951 w 2048"/>
                <a:gd name="T59" fmla="*/ 384 h 2048"/>
                <a:gd name="T60" fmla="*/ 1492 w 2048"/>
                <a:gd name="T61" fmla="*/ 1097 h 2048"/>
                <a:gd name="T62" fmla="*/ 951 w 2048"/>
                <a:gd name="T63" fmla="*/ 1097 h 2048"/>
                <a:gd name="T64" fmla="*/ 1150 w 2048"/>
                <a:gd name="T65" fmla="*/ 1097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48" h="2048">
                  <a:moveTo>
                    <a:pt x="1718" y="330"/>
                  </a:moveTo>
                  <a:cubicBezTo>
                    <a:pt x="1505" y="117"/>
                    <a:pt x="1222" y="0"/>
                    <a:pt x="921" y="0"/>
                  </a:cubicBezTo>
                  <a:cubicBezTo>
                    <a:pt x="905" y="0"/>
                    <a:pt x="891" y="13"/>
                    <a:pt x="891" y="30"/>
                  </a:cubicBezTo>
                  <a:cubicBezTo>
                    <a:pt x="891" y="206"/>
                    <a:pt x="891" y="206"/>
                    <a:pt x="891" y="206"/>
                  </a:cubicBezTo>
                  <a:cubicBezTo>
                    <a:pt x="677" y="213"/>
                    <a:pt x="472" y="294"/>
                    <a:pt x="311" y="436"/>
                  </a:cubicBezTo>
                  <a:cubicBezTo>
                    <a:pt x="299" y="447"/>
                    <a:pt x="298" y="466"/>
                    <a:pt x="309" y="478"/>
                  </a:cubicBezTo>
                  <a:cubicBezTo>
                    <a:pt x="315" y="485"/>
                    <a:pt x="323" y="488"/>
                    <a:pt x="331" y="488"/>
                  </a:cubicBezTo>
                  <a:cubicBezTo>
                    <a:pt x="338" y="488"/>
                    <a:pt x="346" y="486"/>
                    <a:pt x="351" y="481"/>
                  </a:cubicBezTo>
                  <a:cubicBezTo>
                    <a:pt x="501" y="348"/>
                    <a:pt x="692" y="273"/>
                    <a:pt x="891" y="266"/>
                  </a:cubicBezTo>
                  <a:cubicBezTo>
                    <a:pt x="891" y="652"/>
                    <a:pt x="891" y="652"/>
                    <a:pt x="891" y="652"/>
                  </a:cubicBezTo>
                  <a:cubicBezTo>
                    <a:pt x="891" y="669"/>
                    <a:pt x="905" y="682"/>
                    <a:pt x="921" y="682"/>
                  </a:cubicBezTo>
                  <a:cubicBezTo>
                    <a:pt x="938" y="682"/>
                    <a:pt x="951" y="669"/>
                    <a:pt x="951" y="652"/>
                  </a:cubicBezTo>
                  <a:cubicBezTo>
                    <a:pt x="951" y="641"/>
                    <a:pt x="951" y="641"/>
                    <a:pt x="951" y="641"/>
                  </a:cubicBezTo>
                  <a:cubicBezTo>
                    <a:pt x="1407" y="1097"/>
                    <a:pt x="1407" y="1097"/>
                    <a:pt x="1407" y="1097"/>
                  </a:cubicBezTo>
                  <a:cubicBezTo>
                    <a:pt x="1235" y="1097"/>
                    <a:pt x="1235" y="1097"/>
                    <a:pt x="1235" y="1097"/>
                  </a:cubicBezTo>
                  <a:cubicBezTo>
                    <a:pt x="951" y="813"/>
                    <a:pt x="951" y="813"/>
                    <a:pt x="951" y="813"/>
                  </a:cubicBezTo>
                  <a:cubicBezTo>
                    <a:pt x="951" y="794"/>
                    <a:pt x="951" y="794"/>
                    <a:pt x="951" y="794"/>
                  </a:cubicBezTo>
                  <a:cubicBezTo>
                    <a:pt x="951" y="777"/>
                    <a:pt x="938" y="764"/>
                    <a:pt x="921" y="764"/>
                  </a:cubicBezTo>
                  <a:cubicBezTo>
                    <a:pt x="905" y="764"/>
                    <a:pt x="891" y="777"/>
                    <a:pt x="891" y="794"/>
                  </a:cubicBezTo>
                  <a:cubicBezTo>
                    <a:pt x="891" y="1127"/>
                    <a:pt x="891" y="1127"/>
                    <a:pt x="891" y="1127"/>
                  </a:cubicBezTo>
                  <a:cubicBezTo>
                    <a:pt x="891" y="1135"/>
                    <a:pt x="895" y="1142"/>
                    <a:pt x="900" y="1148"/>
                  </a:cubicBezTo>
                  <a:cubicBezTo>
                    <a:pt x="1080" y="1328"/>
                    <a:pt x="1080" y="1328"/>
                    <a:pt x="1080" y="1328"/>
                  </a:cubicBezTo>
                  <a:cubicBezTo>
                    <a:pt x="1092" y="1339"/>
                    <a:pt x="1111" y="1339"/>
                    <a:pt x="1123" y="1328"/>
                  </a:cubicBezTo>
                  <a:cubicBezTo>
                    <a:pt x="1134" y="1316"/>
                    <a:pt x="1134" y="1297"/>
                    <a:pt x="1123" y="1285"/>
                  </a:cubicBezTo>
                  <a:cubicBezTo>
                    <a:pt x="994" y="1157"/>
                    <a:pt x="994" y="1157"/>
                    <a:pt x="994" y="1157"/>
                  </a:cubicBezTo>
                  <a:cubicBezTo>
                    <a:pt x="1782" y="1157"/>
                    <a:pt x="1782" y="1157"/>
                    <a:pt x="1782" y="1157"/>
                  </a:cubicBezTo>
                  <a:cubicBezTo>
                    <a:pt x="1775" y="1371"/>
                    <a:pt x="1688" y="1567"/>
                    <a:pt x="1551" y="1714"/>
                  </a:cubicBezTo>
                  <a:cubicBezTo>
                    <a:pt x="1224" y="1387"/>
                    <a:pt x="1224" y="1387"/>
                    <a:pt x="1224" y="1387"/>
                  </a:cubicBezTo>
                  <a:cubicBezTo>
                    <a:pt x="1212" y="1375"/>
                    <a:pt x="1193" y="1375"/>
                    <a:pt x="1182" y="1387"/>
                  </a:cubicBezTo>
                  <a:cubicBezTo>
                    <a:pt x="1170" y="1398"/>
                    <a:pt x="1170" y="1417"/>
                    <a:pt x="1182" y="1429"/>
                  </a:cubicBezTo>
                  <a:cubicBezTo>
                    <a:pt x="1509" y="1756"/>
                    <a:pt x="1509" y="1756"/>
                    <a:pt x="1509" y="1756"/>
                  </a:cubicBezTo>
                  <a:cubicBezTo>
                    <a:pt x="1355" y="1900"/>
                    <a:pt x="1148" y="1988"/>
                    <a:pt x="921" y="1988"/>
                  </a:cubicBezTo>
                  <a:cubicBezTo>
                    <a:pt x="446" y="1988"/>
                    <a:pt x="60" y="1602"/>
                    <a:pt x="60" y="1127"/>
                  </a:cubicBezTo>
                  <a:cubicBezTo>
                    <a:pt x="60" y="930"/>
                    <a:pt x="128" y="738"/>
                    <a:pt x="251" y="585"/>
                  </a:cubicBezTo>
                  <a:cubicBezTo>
                    <a:pt x="262" y="572"/>
                    <a:pt x="260" y="553"/>
                    <a:pt x="247" y="543"/>
                  </a:cubicBezTo>
                  <a:cubicBezTo>
                    <a:pt x="234" y="533"/>
                    <a:pt x="215" y="535"/>
                    <a:pt x="205" y="547"/>
                  </a:cubicBezTo>
                  <a:cubicBezTo>
                    <a:pt x="73" y="711"/>
                    <a:pt x="0" y="916"/>
                    <a:pt x="0" y="1127"/>
                  </a:cubicBezTo>
                  <a:cubicBezTo>
                    <a:pt x="0" y="1373"/>
                    <a:pt x="96" y="1604"/>
                    <a:pt x="270" y="1778"/>
                  </a:cubicBezTo>
                  <a:cubicBezTo>
                    <a:pt x="444" y="1952"/>
                    <a:pt x="675" y="2048"/>
                    <a:pt x="921" y="2048"/>
                  </a:cubicBezTo>
                  <a:cubicBezTo>
                    <a:pt x="1168" y="2048"/>
                    <a:pt x="1399" y="1952"/>
                    <a:pt x="1573" y="1778"/>
                  </a:cubicBezTo>
                  <a:cubicBezTo>
                    <a:pt x="1740" y="1611"/>
                    <a:pt x="1835" y="1391"/>
                    <a:pt x="1842" y="1157"/>
                  </a:cubicBezTo>
                  <a:cubicBezTo>
                    <a:pt x="2018" y="1157"/>
                    <a:pt x="2018" y="1157"/>
                    <a:pt x="2018" y="1157"/>
                  </a:cubicBezTo>
                  <a:cubicBezTo>
                    <a:pt x="2035" y="1157"/>
                    <a:pt x="2048" y="1143"/>
                    <a:pt x="2048" y="1127"/>
                  </a:cubicBezTo>
                  <a:cubicBezTo>
                    <a:pt x="2048" y="826"/>
                    <a:pt x="1931" y="543"/>
                    <a:pt x="1718" y="330"/>
                  </a:cubicBezTo>
                  <a:close/>
                  <a:moveTo>
                    <a:pt x="1813" y="1097"/>
                  </a:moveTo>
                  <a:cubicBezTo>
                    <a:pt x="1749" y="1097"/>
                    <a:pt x="1749" y="1097"/>
                    <a:pt x="1749" y="1097"/>
                  </a:cubicBezTo>
                  <a:cubicBezTo>
                    <a:pt x="951" y="299"/>
                    <a:pt x="951" y="299"/>
                    <a:pt x="951" y="299"/>
                  </a:cubicBezTo>
                  <a:cubicBezTo>
                    <a:pt x="951" y="127"/>
                    <a:pt x="951" y="127"/>
                    <a:pt x="951" y="127"/>
                  </a:cubicBezTo>
                  <a:cubicBezTo>
                    <a:pt x="1921" y="1097"/>
                    <a:pt x="1921" y="1097"/>
                    <a:pt x="1921" y="1097"/>
                  </a:cubicBezTo>
                  <a:lnTo>
                    <a:pt x="1813" y="1097"/>
                  </a:lnTo>
                  <a:close/>
                  <a:moveTo>
                    <a:pt x="970" y="61"/>
                  </a:moveTo>
                  <a:cubicBezTo>
                    <a:pt x="1039" y="64"/>
                    <a:pt x="1106" y="74"/>
                    <a:pt x="1170" y="89"/>
                  </a:cubicBezTo>
                  <a:cubicBezTo>
                    <a:pt x="1959" y="878"/>
                    <a:pt x="1959" y="878"/>
                    <a:pt x="1959" y="878"/>
                  </a:cubicBezTo>
                  <a:cubicBezTo>
                    <a:pt x="1974" y="942"/>
                    <a:pt x="1984" y="1009"/>
                    <a:pt x="1987" y="1078"/>
                  </a:cubicBezTo>
                  <a:lnTo>
                    <a:pt x="970" y="61"/>
                  </a:lnTo>
                  <a:close/>
                  <a:moveTo>
                    <a:pt x="1921" y="756"/>
                  </a:moveTo>
                  <a:cubicBezTo>
                    <a:pt x="1292" y="127"/>
                    <a:pt x="1292" y="127"/>
                    <a:pt x="1292" y="127"/>
                  </a:cubicBezTo>
                  <a:cubicBezTo>
                    <a:pt x="1583" y="235"/>
                    <a:pt x="1813" y="465"/>
                    <a:pt x="1921" y="756"/>
                  </a:cubicBezTo>
                  <a:close/>
                  <a:moveTo>
                    <a:pt x="951" y="556"/>
                  </a:moveTo>
                  <a:cubicBezTo>
                    <a:pt x="951" y="384"/>
                    <a:pt x="951" y="384"/>
                    <a:pt x="951" y="384"/>
                  </a:cubicBezTo>
                  <a:cubicBezTo>
                    <a:pt x="1664" y="1097"/>
                    <a:pt x="1664" y="1097"/>
                    <a:pt x="1664" y="1097"/>
                  </a:cubicBezTo>
                  <a:cubicBezTo>
                    <a:pt x="1492" y="1097"/>
                    <a:pt x="1492" y="1097"/>
                    <a:pt x="1492" y="1097"/>
                  </a:cubicBezTo>
                  <a:lnTo>
                    <a:pt x="951" y="556"/>
                  </a:lnTo>
                  <a:close/>
                  <a:moveTo>
                    <a:pt x="951" y="1097"/>
                  </a:moveTo>
                  <a:cubicBezTo>
                    <a:pt x="951" y="898"/>
                    <a:pt x="951" y="898"/>
                    <a:pt x="951" y="898"/>
                  </a:cubicBezTo>
                  <a:cubicBezTo>
                    <a:pt x="1150" y="1097"/>
                    <a:pt x="1150" y="1097"/>
                    <a:pt x="1150" y="1097"/>
                  </a:cubicBezTo>
                  <a:lnTo>
                    <a:pt x="951" y="1097"/>
                  </a:lnTo>
                  <a:close/>
                </a:path>
              </a:pathLst>
            </a:custGeom>
            <a:grp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nvGrpSpPr>
            <p:cNvPr id="1204" name="Group 1203">
              <a:extLst>
                <a:ext uri="{FF2B5EF4-FFF2-40B4-BE49-F238E27FC236}">
                  <a16:creationId xmlns:a16="http://schemas.microsoft.com/office/drawing/2014/main" id="{6BB064B1-39AE-A248-959A-2961B5F0AFAA}"/>
                </a:ext>
              </a:extLst>
            </p:cNvPr>
            <p:cNvGrpSpPr/>
            <p:nvPr/>
          </p:nvGrpSpPr>
          <p:grpSpPr>
            <a:xfrm>
              <a:off x="9715377" y="5551054"/>
              <a:ext cx="634424" cy="539655"/>
              <a:chOff x="-996950" y="5229225"/>
              <a:chExt cx="765175" cy="650875"/>
            </a:xfrm>
            <a:grpFill/>
          </p:grpSpPr>
          <p:sp>
            <p:nvSpPr>
              <p:cNvPr id="1205" name="Freeform 74">
                <a:extLst>
                  <a:ext uri="{FF2B5EF4-FFF2-40B4-BE49-F238E27FC236}">
                    <a16:creationId xmlns:a16="http://schemas.microsoft.com/office/drawing/2014/main" id="{BB83D54C-BA30-0B4B-B66B-8A559DD38774}"/>
                  </a:ext>
                </a:extLst>
              </p:cNvPr>
              <p:cNvSpPr>
                <a:spLocks noEditPoints="1"/>
              </p:cNvSpPr>
              <p:nvPr/>
            </p:nvSpPr>
            <p:spPr bwMode="auto">
              <a:xfrm>
                <a:off x="-996950" y="5229225"/>
                <a:ext cx="652463" cy="650875"/>
              </a:xfrm>
              <a:custGeom>
                <a:avLst/>
                <a:gdLst>
                  <a:gd name="T0" fmla="*/ 1512 w 1746"/>
                  <a:gd name="T1" fmla="*/ 277 h 1746"/>
                  <a:gd name="T2" fmla="*/ 1490 w 1746"/>
                  <a:gd name="T3" fmla="*/ 256 h 1746"/>
                  <a:gd name="T4" fmla="*/ 873 w 1746"/>
                  <a:gd name="T5" fmla="*/ 0 h 1746"/>
                  <a:gd name="T6" fmla="*/ 256 w 1746"/>
                  <a:gd name="T7" fmla="*/ 256 h 1746"/>
                  <a:gd name="T8" fmla="*/ 0 w 1746"/>
                  <a:gd name="T9" fmla="*/ 873 h 1746"/>
                  <a:gd name="T10" fmla="*/ 93 w 1746"/>
                  <a:gd name="T11" fmla="*/ 1266 h 1746"/>
                  <a:gd name="T12" fmla="*/ 343 w 1746"/>
                  <a:gd name="T13" fmla="*/ 1567 h 1746"/>
                  <a:gd name="T14" fmla="*/ 379 w 1746"/>
                  <a:gd name="T15" fmla="*/ 1519 h 1746"/>
                  <a:gd name="T16" fmla="*/ 143 w 1746"/>
                  <a:gd name="T17" fmla="*/ 1231 h 1746"/>
                  <a:gd name="T18" fmla="*/ 398 w 1746"/>
                  <a:gd name="T19" fmla="*/ 1117 h 1746"/>
                  <a:gd name="T20" fmla="*/ 374 w 1746"/>
                  <a:gd name="T21" fmla="*/ 1063 h 1746"/>
                  <a:gd name="T22" fmla="*/ 118 w 1746"/>
                  <a:gd name="T23" fmla="*/ 1176 h 1746"/>
                  <a:gd name="T24" fmla="*/ 60 w 1746"/>
                  <a:gd name="T25" fmla="*/ 873 h 1746"/>
                  <a:gd name="T26" fmla="*/ 577 w 1746"/>
                  <a:gd name="T27" fmla="*/ 116 h 1746"/>
                  <a:gd name="T28" fmla="*/ 836 w 1746"/>
                  <a:gd name="T29" fmla="*/ 857 h 1746"/>
                  <a:gd name="T30" fmla="*/ 428 w 1746"/>
                  <a:gd name="T31" fmla="*/ 1038 h 1746"/>
                  <a:gd name="T32" fmla="*/ 453 w 1746"/>
                  <a:gd name="T33" fmla="*/ 1093 h 1746"/>
                  <a:gd name="T34" fmla="*/ 879 w 1746"/>
                  <a:gd name="T35" fmla="*/ 903 h 1746"/>
                  <a:gd name="T36" fmla="*/ 1685 w 1746"/>
                  <a:gd name="T37" fmla="*/ 903 h 1746"/>
                  <a:gd name="T38" fmla="*/ 873 w 1746"/>
                  <a:gd name="T39" fmla="*/ 1686 h 1746"/>
                  <a:gd name="T40" fmla="*/ 426 w 1746"/>
                  <a:gd name="T41" fmla="*/ 1552 h 1746"/>
                  <a:gd name="T42" fmla="*/ 393 w 1746"/>
                  <a:gd name="T43" fmla="*/ 1603 h 1746"/>
                  <a:gd name="T44" fmla="*/ 873 w 1746"/>
                  <a:gd name="T45" fmla="*/ 1746 h 1746"/>
                  <a:gd name="T46" fmla="*/ 1490 w 1746"/>
                  <a:gd name="T47" fmla="*/ 1490 h 1746"/>
                  <a:gd name="T48" fmla="*/ 1746 w 1746"/>
                  <a:gd name="T49" fmla="*/ 873 h 1746"/>
                  <a:gd name="T50" fmla="*/ 1746 w 1746"/>
                  <a:gd name="T51" fmla="*/ 843 h 1746"/>
                  <a:gd name="T52" fmla="*/ 945 w 1746"/>
                  <a:gd name="T53" fmla="*/ 843 h 1746"/>
                  <a:gd name="T54" fmla="*/ 1512 w 1746"/>
                  <a:gd name="T55" fmla="*/ 277 h 1746"/>
                  <a:gd name="T56" fmla="*/ 634 w 1746"/>
                  <a:gd name="T57" fmla="*/ 96 h 1746"/>
                  <a:gd name="T58" fmla="*/ 873 w 1746"/>
                  <a:gd name="T59" fmla="*/ 60 h 1746"/>
                  <a:gd name="T60" fmla="*/ 1426 w 1746"/>
                  <a:gd name="T61" fmla="*/ 277 h 1746"/>
                  <a:gd name="T62" fmla="*/ 886 w 1746"/>
                  <a:gd name="T63" fmla="*/ 818 h 1746"/>
                  <a:gd name="T64" fmla="*/ 634 w 1746"/>
                  <a:gd name="T65" fmla="*/ 96 h 1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46" h="1746">
                    <a:moveTo>
                      <a:pt x="1512" y="277"/>
                    </a:moveTo>
                    <a:cubicBezTo>
                      <a:pt x="1490" y="256"/>
                      <a:pt x="1490" y="256"/>
                      <a:pt x="1490" y="256"/>
                    </a:cubicBezTo>
                    <a:cubicBezTo>
                      <a:pt x="1325" y="91"/>
                      <a:pt x="1106" y="0"/>
                      <a:pt x="873" y="0"/>
                    </a:cubicBezTo>
                    <a:cubicBezTo>
                      <a:pt x="640" y="0"/>
                      <a:pt x="421" y="91"/>
                      <a:pt x="256" y="256"/>
                    </a:cubicBezTo>
                    <a:cubicBezTo>
                      <a:pt x="91" y="421"/>
                      <a:pt x="0" y="640"/>
                      <a:pt x="0" y="873"/>
                    </a:cubicBezTo>
                    <a:cubicBezTo>
                      <a:pt x="0" y="1011"/>
                      <a:pt x="31" y="1143"/>
                      <a:pt x="93" y="1266"/>
                    </a:cubicBezTo>
                    <a:cubicBezTo>
                      <a:pt x="152" y="1383"/>
                      <a:pt x="239" y="1487"/>
                      <a:pt x="343" y="1567"/>
                    </a:cubicBezTo>
                    <a:cubicBezTo>
                      <a:pt x="379" y="1519"/>
                      <a:pt x="379" y="1519"/>
                      <a:pt x="379" y="1519"/>
                    </a:cubicBezTo>
                    <a:cubicBezTo>
                      <a:pt x="277" y="1441"/>
                      <a:pt x="197" y="1342"/>
                      <a:pt x="143" y="1231"/>
                    </a:cubicBezTo>
                    <a:cubicBezTo>
                      <a:pt x="398" y="1117"/>
                      <a:pt x="398" y="1117"/>
                      <a:pt x="398" y="1117"/>
                    </a:cubicBezTo>
                    <a:cubicBezTo>
                      <a:pt x="374" y="1063"/>
                      <a:pt x="374" y="1063"/>
                      <a:pt x="374" y="1063"/>
                    </a:cubicBezTo>
                    <a:cubicBezTo>
                      <a:pt x="118" y="1176"/>
                      <a:pt x="118" y="1176"/>
                      <a:pt x="118" y="1176"/>
                    </a:cubicBezTo>
                    <a:cubicBezTo>
                      <a:pt x="80" y="1082"/>
                      <a:pt x="60" y="979"/>
                      <a:pt x="60" y="873"/>
                    </a:cubicBezTo>
                    <a:cubicBezTo>
                      <a:pt x="60" y="529"/>
                      <a:pt x="275" y="234"/>
                      <a:pt x="577" y="116"/>
                    </a:cubicBezTo>
                    <a:cubicBezTo>
                      <a:pt x="836" y="857"/>
                      <a:pt x="836" y="857"/>
                      <a:pt x="836" y="857"/>
                    </a:cubicBezTo>
                    <a:cubicBezTo>
                      <a:pt x="428" y="1038"/>
                      <a:pt x="428" y="1038"/>
                      <a:pt x="428" y="1038"/>
                    </a:cubicBezTo>
                    <a:cubicBezTo>
                      <a:pt x="453" y="1093"/>
                      <a:pt x="453" y="1093"/>
                      <a:pt x="453" y="1093"/>
                    </a:cubicBezTo>
                    <a:cubicBezTo>
                      <a:pt x="879" y="903"/>
                      <a:pt x="879" y="903"/>
                      <a:pt x="879" y="903"/>
                    </a:cubicBezTo>
                    <a:cubicBezTo>
                      <a:pt x="1685" y="903"/>
                      <a:pt x="1685" y="903"/>
                      <a:pt x="1685" y="903"/>
                    </a:cubicBezTo>
                    <a:cubicBezTo>
                      <a:pt x="1670" y="1337"/>
                      <a:pt x="1311" y="1686"/>
                      <a:pt x="873" y="1686"/>
                    </a:cubicBezTo>
                    <a:cubicBezTo>
                      <a:pt x="714" y="1686"/>
                      <a:pt x="559" y="1640"/>
                      <a:pt x="426" y="1552"/>
                    </a:cubicBezTo>
                    <a:cubicBezTo>
                      <a:pt x="393" y="1603"/>
                      <a:pt x="393" y="1603"/>
                      <a:pt x="393" y="1603"/>
                    </a:cubicBezTo>
                    <a:cubicBezTo>
                      <a:pt x="536" y="1696"/>
                      <a:pt x="702" y="1746"/>
                      <a:pt x="873" y="1746"/>
                    </a:cubicBezTo>
                    <a:cubicBezTo>
                      <a:pt x="1106" y="1746"/>
                      <a:pt x="1325" y="1655"/>
                      <a:pt x="1490" y="1490"/>
                    </a:cubicBezTo>
                    <a:cubicBezTo>
                      <a:pt x="1655" y="1325"/>
                      <a:pt x="1746" y="1106"/>
                      <a:pt x="1746" y="873"/>
                    </a:cubicBezTo>
                    <a:cubicBezTo>
                      <a:pt x="1746" y="843"/>
                      <a:pt x="1746" y="843"/>
                      <a:pt x="1746" y="843"/>
                    </a:cubicBezTo>
                    <a:cubicBezTo>
                      <a:pt x="945" y="843"/>
                      <a:pt x="945" y="843"/>
                      <a:pt x="945" y="843"/>
                    </a:cubicBezTo>
                    <a:lnTo>
                      <a:pt x="1512" y="277"/>
                    </a:lnTo>
                    <a:close/>
                    <a:moveTo>
                      <a:pt x="634" y="96"/>
                    </a:moveTo>
                    <a:cubicBezTo>
                      <a:pt x="710" y="73"/>
                      <a:pt x="790" y="60"/>
                      <a:pt x="873" y="60"/>
                    </a:cubicBezTo>
                    <a:cubicBezTo>
                      <a:pt x="1080" y="60"/>
                      <a:pt x="1275" y="137"/>
                      <a:pt x="1426" y="277"/>
                    </a:cubicBezTo>
                    <a:cubicBezTo>
                      <a:pt x="886" y="818"/>
                      <a:pt x="886" y="818"/>
                      <a:pt x="886" y="818"/>
                    </a:cubicBezTo>
                    <a:lnTo>
                      <a:pt x="634" y="96"/>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06" name="Freeform 75">
                <a:extLst>
                  <a:ext uri="{FF2B5EF4-FFF2-40B4-BE49-F238E27FC236}">
                    <a16:creationId xmlns:a16="http://schemas.microsoft.com/office/drawing/2014/main" id="{9073FF32-B7B6-2643-BFB0-896A73E2EDA5}"/>
                  </a:ext>
                </a:extLst>
              </p:cNvPr>
              <p:cNvSpPr>
                <a:spLocks/>
              </p:cNvSpPr>
              <p:nvPr/>
            </p:nvSpPr>
            <p:spPr bwMode="auto">
              <a:xfrm>
                <a:off x="-565150" y="5268913"/>
                <a:ext cx="333375" cy="250825"/>
              </a:xfrm>
              <a:custGeom>
                <a:avLst/>
                <a:gdLst>
                  <a:gd name="T0" fmla="*/ 777 w 894"/>
                  <a:gd name="T1" fmla="*/ 203 h 669"/>
                  <a:gd name="T2" fmla="*/ 725 w 894"/>
                  <a:gd name="T3" fmla="*/ 233 h 669"/>
                  <a:gd name="T4" fmla="*/ 833 w 894"/>
                  <a:gd name="T5" fmla="*/ 609 h 669"/>
                  <a:gd name="T6" fmla="*/ 93 w 894"/>
                  <a:gd name="T7" fmla="*/ 609 h 669"/>
                  <a:gd name="T8" fmla="*/ 617 w 894"/>
                  <a:gd name="T9" fmla="*/ 86 h 669"/>
                  <a:gd name="T10" fmla="*/ 695 w 894"/>
                  <a:gd name="T11" fmla="*/ 184 h 669"/>
                  <a:gd name="T12" fmla="*/ 744 w 894"/>
                  <a:gd name="T13" fmla="*/ 150 h 669"/>
                  <a:gd name="T14" fmla="*/ 638 w 894"/>
                  <a:gd name="T15" fmla="*/ 22 h 669"/>
                  <a:gd name="T16" fmla="*/ 617 w 894"/>
                  <a:gd name="T17" fmla="*/ 0 h 669"/>
                  <a:gd name="T18" fmla="*/ 0 w 894"/>
                  <a:gd name="T19" fmla="*/ 618 h 669"/>
                  <a:gd name="T20" fmla="*/ 21 w 894"/>
                  <a:gd name="T21" fmla="*/ 669 h 669"/>
                  <a:gd name="T22" fmla="*/ 894 w 894"/>
                  <a:gd name="T23" fmla="*/ 669 h 669"/>
                  <a:gd name="T24" fmla="*/ 894 w 894"/>
                  <a:gd name="T25" fmla="*/ 639 h 669"/>
                  <a:gd name="T26" fmla="*/ 777 w 894"/>
                  <a:gd name="T27" fmla="*/ 203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94" h="669">
                    <a:moveTo>
                      <a:pt x="777" y="203"/>
                    </a:moveTo>
                    <a:cubicBezTo>
                      <a:pt x="725" y="233"/>
                      <a:pt x="725" y="233"/>
                      <a:pt x="725" y="233"/>
                    </a:cubicBezTo>
                    <a:cubicBezTo>
                      <a:pt x="791" y="347"/>
                      <a:pt x="829" y="476"/>
                      <a:pt x="833" y="609"/>
                    </a:cubicBezTo>
                    <a:cubicBezTo>
                      <a:pt x="93" y="609"/>
                      <a:pt x="93" y="609"/>
                      <a:pt x="93" y="609"/>
                    </a:cubicBezTo>
                    <a:cubicBezTo>
                      <a:pt x="617" y="86"/>
                      <a:pt x="617" y="86"/>
                      <a:pt x="617" y="86"/>
                    </a:cubicBezTo>
                    <a:cubicBezTo>
                      <a:pt x="645" y="116"/>
                      <a:pt x="671" y="149"/>
                      <a:pt x="695" y="184"/>
                    </a:cubicBezTo>
                    <a:cubicBezTo>
                      <a:pt x="744" y="150"/>
                      <a:pt x="744" y="150"/>
                      <a:pt x="744" y="150"/>
                    </a:cubicBezTo>
                    <a:cubicBezTo>
                      <a:pt x="713" y="104"/>
                      <a:pt x="678" y="61"/>
                      <a:pt x="638" y="22"/>
                    </a:cubicBezTo>
                    <a:cubicBezTo>
                      <a:pt x="617" y="0"/>
                      <a:pt x="617" y="0"/>
                      <a:pt x="617" y="0"/>
                    </a:cubicBezTo>
                    <a:cubicBezTo>
                      <a:pt x="0" y="618"/>
                      <a:pt x="0" y="618"/>
                      <a:pt x="0" y="618"/>
                    </a:cubicBezTo>
                    <a:cubicBezTo>
                      <a:pt x="21" y="669"/>
                      <a:pt x="21" y="669"/>
                      <a:pt x="21" y="669"/>
                    </a:cubicBezTo>
                    <a:cubicBezTo>
                      <a:pt x="894" y="669"/>
                      <a:pt x="894" y="669"/>
                      <a:pt x="894" y="669"/>
                    </a:cubicBezTo>
                    <a:cubicBezTo>
                      <a:pt x="894" y="639"/>
                      <a:pt x="894" y="639"/>
                      <a:pt x="894" y="639"/>
                    </a:cubicBezTo>
                    <a:cubicBezTo>
                      <a:pt x="894" y="486"/>
                      <a:pt x="854" y="335"/>
                      <a:pt x="777" y="203"/>
                    </a:cubicBez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07" name="Freeform 76">
                <a:extLst>
                  <a:ext uri="{FF2B5EF4-FFF2-40B4-BE49-F238E27FC236}">
                    <a16:creationId xmlns:a16="http://schemas.microsoft.com/office/drawing/2014/main" id="{A9E3E782-214C-304A-9F3C-D225D7C2ED3D}"/>
                  </a:ext>
                </a:extLst>
              </p:cNvPr>
              <p:cNvSpPr>
                <a:spLocks/>
              </p:cNvSpPr>
              <p:nvPr/>
            </p:nvSpPr>
            <p:spPr bwMode="auto">
              <a:xfrm>
                <a:off x="-347663" y="5345113"/>
                <a:ext cx="53975" cy="73025"/>
              </a:xfrm>
              <a:custGeom>
                <a:avLst/>
                <a:gdLst>
                  <a:gd name="T0" fmla="*/ 0 w 142"/>
                  <a:gd name="T1" fmla="*/ 35 h 198"/>
                  <a:gd name="T2" fmla="*/ 86 w 142"/>
                  <a:gd name="T3" fmla="*/ 198 h 198"/>
                  <a:gd name="T4" fmla="*/ 142 w 142"/>
                  <a:gd name="T5" fmla="*/ 177 h 198"/>
                  <a:gd name="T6" fmla="*/ 48 w 142"/>
                  <a:gd name="T7" fmla="*/ 0 h 198"/>
                  <a:gd name="T8" fmla="*/ 0 w 142"/>
                  <a:gd name="T9" fmla="*/ 35 h 198"/>
                </a:gdLst>
                <a:ahLst/>
                <a:cxnLst>
                  <a:cxn ang="0">
                    <a:pos x="T0" y="T1"/>
                  </a:cxn>
                  <a:cxn ang="0">
                    <a:pos x="T2" y="T3"/>
                  </a:cxn>
                  <a:cxn ang="0">
                    <a:pos x="T4" y="T5"/>
                  </a:cxn>
                  <a:cxn ang="0">
                    <a:pos x="T6" y="T7"/>
                  </a:cxn>
                  <a:cxn ang="0">
                    <a:pos x="T8" y="T9"/>
                  </a:cxn>
                </a:cxnLst>
                <a:rect l="0" t="0" r="r" b="b"/>
                <a:pathLst>
                  <a:path w="142" h="198">
                    <a:moveTo>
                      <a:pt x="0" y="35"/>
                    </a:moveTo>
                    <a:cubicBezTo>
                      <a:pt x="35" y="85"/>
                      <a:pt x="64" y="140"/>
                      <a:pt x="86" y="198"/>
                    </a:cubicBezTo>
                    <a:cubicBezTo>
                      <a:pt x="142" y="177"/>
                      <a:pt x="142" y="177"/>
                      <a:pt x="142" y="177"/>
                    </a:cubicBezTo>
                    <a:cubicBezTo>
                      <a:pt x="119" y="114"/>
                      <a:pt x="87" y="55"/>
                      <a:pt x="48" y="0"/>
                    </a:cubicBezTo>
                    <a:lnTo>
                      <a:pt x="0" y="35"/>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08" name="Freeform 77">
                <a:extLst>
                  <a:ext uri="{FF2B5EF4-FFF2-40B4-BE49-F238E27FC236}">
                    <a16:creationId xmlns:a16="http://schemas.microsoft.com/office/drawing/2014/main" id="{FADD9755-D7FE-F54F-B608-FFDE7EE1343A}"/>
                  </a:ext>
                </a:extLst>
              </p:cNvPr>
              <p:cNvSpPr>
                <a:spLocks/>
              </p:cNvSpPr>
              <p:nvPr/>
            </p:nvSpPr>
            <p:spPr bwMode="auto">
              <a:xfrm>
                <a:off x="-307975" y="5432425"/>
                <a:ext cx="26988" cy="31750"/>
              </a:xfrm>
              <a:custGeom>
                <a:avLst/>
                <a:gdLst>
                  <a:gd name="T0" fmla="*/ 75 w 75"/>
                  <a:gd name="T1" fmla="*/ 76 h 86"/>
                  <a:gd name="T2" fmla="*/ 58 w 75"/>
                  <a:gd name="T3" fmla="*/ 0 h 86"/>
                  <a:gd name="T4" fmla="*/ 0 w 75"/>
                  <a:gd name="T5" fmla="*/ 16 h 86"/>
                  <a:gd name="T6" fmla="*/ 15 w 75"/>
                  <a:gd name="T7" fmla="*/ 86 h 86"/>
                  <a:gd name="T8" fmla="*/ 75 w 75"/>
                  <a:gd name="T9" fmla="*/ 76 h 86"/>
                </a:gdLst>
                <a:ahLst/>
                <a:cxnLst>
                  <a:cxn ang="0">
                    <a:pos x="T0" y="T1"/>
                  </a:cxn>
                  <a:cxn ang="0">
                    <a:pos x="T2" y="T3"/>
                  </a:cxn>
                  <a:cxn ang="0">
                    <a:pos x="T4" y="T5"/>
                  </a:cxn>
                  <a:cxn ang="0">
                    <a:pos x="T6" y="T7"/>
                  </a:cxn>
                  <a:cxn ang="0">
                    <a:pos x="T8" y="T9"/>
                  </a:cxn>
                </a:cxnLst>
                <a:rect l="0" t="0" r="r" b="b"/>
                <a:pathLst>
                  <a:path w="75" h="86">
                    <a:moveTo>
                      <a:pt x="75" y="76"/>
                    </a:moveTo>
                    <a:cubicBezTo>
                      <a:pt x="70" y="51"/>
                      <a:pt x="65" y="25"/>
                      <a:pt x="58" y="0"/>
                    </a:cubicBezTo>
                    <a:cubicBezTo>
                      <a:pt x="0" y="16"/>
                      <a:pt x="0" y="16"/>
                      <a:pt x="0" y="16"/>
                    </a:cubicBezTo>
                    <a:cubicBezTo>
                      <a:pt x="6" y="39"/>
                      <a:pt x="12" y="63"/>
                      <a:pt x="15" y="86"/>
                    </a:cubicBezTo>
                    <a:lnTo>
                      <a:pt x="75" y="76"/>
                    </a:lnTo>
                    <a:close/>
                  </a:path>
                </a:pathLst>
              </a:custGeom>
              <a:grp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grpSp>
        <p:nvGrpSpPr>
          <p:cNvPr id="1212" name="Group 1211">
            <a:extLst>
              <a:ext uri="{FF2B5EF4-FFF2-40B4-BE49-F238E27FC236}">
                <a16:creationId xmlns:a16="http://schemas.microsoft.com/office/drawing/2014/main" id="{060AB133-436B-6F42-A852-E32E45DED01A}"/>
              </a:ext>
            </a:extLst>
          </p:cNvPr>
          <p:cNvGrpSpPr/>
          <p:nvPr/>
        </p:nvGrpSpPr>
        <p:grpSpPr>
          <a:xfrm>
            <a:off x="3067627" y="1672277"/>
            <a:ext cx="6062308" cy="3788463"/>
            <a:chOff x="894441" y="461643"/>
            <a:chExt cx="4040486" cy="2524984"/>
          </a:xfrm>
          <a:solidFill>
            <a:sysClr val="window" lastClr="FFFFFF"/>
          </a:solidFill>
        </p:grpSpPr>
        <p:sp>
          <p:nvSpPr>
            <p:cNvPr id="1213" name="Freeform 133">
              <a:extLst>
                <a:ext uri="{FF2B5EF4-FFF2-40B4-BE49-F238E27FC236}">
                  <a16:creationId xmlns:a16="http://schemas.microsoft.com/office/drawing/2014/main" id="{F36FB92A-3D07-E44C-9E50-D63B7A3E471B}"/>
                </a:ext>
              </a:extLst>
            </p:cNvPr>
            <p:cNvSpPr>
              <a:spLocks/>
            </p:cNvSpPr>
            <p:nvPr/>
          </p:nvSpPr>
          <p:spPr bwMode="auto">
            <a:xfrm>
              <a:off x="1465018" y="1513267"/>
              <a:ext cx="1320396" cy="741731"/>
            </a:xfrm>
            <a:custGeom>
              <a:avLst/>
              <a:gdLst>
                <a:gd name="T0" fmla="*/ 0 w 915"/>
                <a:gd name="T1" fmla="*/ 152 h 514"/>
                <a:gd name="T2" fmla="*/ 281 w 915"/>
                <a:gd name="T3" fmla="*/ 0 h 514"/>
                <a:gd name="T4" fmla="*/ 915 w 915"/>
                <a:gd name="T5" fmla="*/ 355 h 514"/>
                <a:gd name="T6" fmla="*/ 638 w 915"/>
                <a:gd name="T7" fmla="*/ 514 h 514"/>
                <a:gd name="T8" fmla="*/ 21 w 915"/>
                <a:gd name="T9" fmla="*/ 162 h 514"/>
                <a:gd name="T10" fmla="*/ 0 w 915"/>
                <a:gd name="T11" fmla="*/ 152 h 514"/>
              </a:gdLst>
              <a:ahLst/>
              <a:cxnLst>
                <a:cxn ang="0">
                  <a:pos x="T0" y="T1"/>
                </a:cxn>
                <a:cxn ang="0">
                  <a:pos x="T2" y="T3"/>
                </a:cxn>
                <a:cxn ang="0">
                  <a:pos x="T4" y="T5"/>
                </a:cxn>
                <a:cxn ang="0">
                  <a:pos x="T6" y="T7"/>
                </a:cxn>
                <a:cxn ang="0">
                  <a:pos x="T8" y="T9"/>
                </a:cxn>
                <a:cxn ang="0">
                  <a:pos x="T10" y="T11"/>
                </a:cxn>
              </a:cxnLst>
              <a:rect l="0" t="0" r="r" b="b"/>
              <a:pathLst>
                <a:path w="915" h="514">
                  <a:moveTo>
                    <a:pt x="0" y="152"/>
                  </a:moveTo>
                  <a:lnTo>
                    <a:pt x="281" y="0"/>
                  </a:lnTo>
                  <a:lnTo>
                    <a:pt x="915" y="355"/>
                  </a:lnTo>
                  <a:lnTo>
                    <a:pt x="638" y="514"/>
                  </a:lnTo>
                  <a:lnTo>
                    <a:pt x="21" y="162"/>
                  </a:lnTo>
                  <a:lnTo>
                    <a:pt x="0" y="152"/>
                  </a:lnTo>
                  <a:close/>
                </a:path>
              </a:pathLst>
            </a:custGeom>
            <a:grp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14" name="Freeform 134">
              <a:extLst>
                <a:ext uri="{FF2B5EF4-FFF2-40B4-BE49-F238E27FC236}">
                  <a16:creationId xmlns:a16="http://schemas.microsoft.com/office/drawing/2014/main" id="{C9EBD2EF-189B-C540-ABE0-D1D5E374952A}"/>
                </a:ext>
              </a:extLst>
            </p:cNvPr>
            <p:cNvSpPr>
              <a:spLocks/>
            </p:cNvSpPr>
            <p:nvPr/>
          </p:nvSpPr>
          <p:spPr bwMode="auto">
            <a:xfrm>
              <a:off x="1733426" y="1966387"/>
              <a:ext cx="1738883" cy="1020240"/>
            </a:xfrm>
            <a:custGeom>
              <a:avLst/>
              <a:gdLst>
                <a:gd name="T0" fmla="*/ 0 w 1205"/>
                <a:gd name="T1" fmla="*/ 389 h 707"/>
                <a:gd name="T2" fmla="*/ 655 w 1205"/>
                <a:gd name="T3" fmla="*/ 0 h 707"/>
                <a:gd name="T4" fmla="*/ 1205 w 1205"/>
                <a:gd name="T5" fmla="*/ 308 h 707"/>
                <a:gd name="T6" fmla="*/ 557 w 1205"/>
                <a:gd name="T7" fmla="*/ 707 h 707"/>
                <a:gd name="T8" fmla="*/ 0 w 1205"/>
                <a:gd name="T9" fmla="*/ 389 h 707"/>
              </a:gdLst>
              <a:ahLst/>
              <a:cxnLst>
                <a:cxn ang="0">
                  <a:pos x="T0" y="T1"/>
                </a:cxn>
                <a:cxn ang="0">
                  <a:pos x="T2" y="T3"/>
                </a:cxn>
                <a:cxn ang="0">
                  <a:pos x="T4" y="T5"/>
                </a:cxn>
                <a:cxn ang="0">
                  <a:pos x="T6" y="T7"/>
                </a:cxn>
                <a:cxn ang="0">
                  <a:pos x="T8" y="T9"/>
                </a:cxn>
              </a:cxnLst>
              <a:rect l="0" t="0" r="r" b="b"/>
              <a:pathLst>
                <a:path w="1205" h="707">
                  <a:moveTo>
                    <a:pt x="0" y="389"/>
                  </a:moveTo>
                  <a:lnTo>
                    <a:pt x="655" y="0"/>
                  </a:lnTo>
                  <a:lnTo>
                    <a:pt x="1205" y="308"/>
                  </a:lnTo>
                  <a:lnTo>
                    <a:pt x="557" y="707"/>
                  </a:lnTo>
                  <a:lnTo>
                    <a:pt x="0" y="389"/>
                  </a:lnTo>
                  <a:close/>
                </a:path>
              </a:pathLst>
            </a:custGeom>
            <a:grp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15" name="Freeform 134">
              <a:extLst>
                <a:ext uri="{FF2B5EF4-FFF2-40B4-BE49-F238E27FC236}">
                  <a16:creationId xmlns:a16="http://schemas.microsoft.com/office/drawing/2014/main" id="{4F7D2FAD-227A-F34B-98BF-E165EE52C580}"/>
                </a:ext>
              </a:extLst>
            </p:cNvPr>
            <p:cNvSpPr>
              <a:spLocks/>
            </p:cNvSpPr>
            <p:nvPr/>
          </p:nvSpPr>
          <p:spPr bwMode="auto">
            <a:xfrm>
              <a:off x="1586837" y="461643"/>
              <a:ext cx="3348090" cy="1964396"/>
            </a:xfrm>
            <a:custGeom>
              <a:avLst/>
              <a:gdLst>
                <a:gd name="T0" fmla="*/ 0 w 1205"/>
                <a:gd name="T1" fmla="*/ 389 h 707"/>
                <a:gd name="T2" fmla="*/ 655 w 1205"/>
                <a:gd name="T3" fmla="*/ 0 h 707"/>
                <a:gd name="T4" fmla="*/ 1205 w 1205"/>
                <a:gd name="T5" fmla="*/ 308 h 707"/>
                <a:gd name="T6" fmla="*/ 557 w 1205"/>
                <a:gd name="T7" fmla="*/ 707 h 707"/>
                <a:gd name="T8" fmla="*/ 0 w 1205"/>
                <a:gd name="T9" fmla="*/ 389 h 707"/>
              </a:gdLst>
              <a:ahLst/>
              <a:cxnLst>
                <a:cxn ang="0">
                  <a:pos x="T0" y="T1"/>
                </a:cxn>
                <a:cxn ang="0">
                  <a:pos x="T2" y="T3"/>
                </a:cxn>
                <a:cxn ang="0">
                  <a:pos x="T4" y="T5"/>
                </a:cxn>
                <a:cxn ang="0">
                  <a:pos x="T6" y="T7"/>
                </a:cxn>
                <a:cxn ang="0">
                  <a:pos x="T8" y="T9"/>
                </a:cxn>
              </a:cxnLst>
              <a:rect l="0" t="0" r="r" b="b"/>
              <a:pathLst>
                <a:path w="1205" h="707">
                  <a:moveTo>
                    <a:pt x="0" y="389"/>
                  </a:moveTo>
                  <a:lnTo>
                    <a:pt x="655" y="0"/>
                  </a:lnTo>
                  <a:lnTo>
                    <a:pt x="1205" y="308"/>
                  </a:lnTo>
                  <a:lnTo>
                    <a:pt x="557" y="707"/>
                  </a:lnTo>
                  <a:lnTo>
                    <a:pt x="0" y="389"/>
                  </a:lnTo>
                  <a:close/>
                </a:path>
              </a:pathLst>
            </a:custGeom>
            <a:grp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16" name="Freeform 134">
              <a:extLst>
                <a:ext uri="{FF2B5EF4-FFF2-40B4-BE49-F238E27FC236}">
                  <a16:creationId xmlns:a16="http://schemas.microsoft.com/office/drawing/2014/main" id="{DDC8C54D-169D-3043-A19D-F6DCCBBF4255}"/>
                </a:ext>
              </a:extLst>
            </p:cNvPr>
            <p:cNvSpPr>
              <a:spLocks/>
            </p:cNvSpPr>
            <p:nvPr/>
          </p:nvSpPr>
          <p:spPr bwMode="auto">
            <a:xfrm>
              <a:off x="894441" y="1551608"/>
              <a:ext cx="1738883" cy="1020240"/>
            </a:xfrm>
            <a:custGeom>
              <a:avLst/>
              <a:gdLst>
                <a:gd name="T0" fmla="*/ 0 w 1205"/>
                <a:gd name="T1" fmla="*/ 389 h 707"/>
                <a:gd name="T2" fmla="*/ 655 w 1205"/>
                <a:gd name="T3" fmla="*/ 0 h 707"/>
                <a:gd name="T4" fmla="*/ 1205 w 1205"/>
                <a:gd name="T5" fmla="*/ 308 h 707"/>
                <a:gd name="T6" fmla="*/ 557 w 1205"/>
                <a:gd name="T7" fmla="*/ 707 h 707"/>
                <a:gd name="T8" fmla="*/ 0 w 1205"/>
                <a:gd name="T9" fmla="*/ 389 h 707"/>
              </a:gdLst>
              <a:ahLst/>
              <a:cxnLst>
                <a:cxn ang="0">
                  <a:pos x="T0" y="T1"/>
                </a:cxn>
                <a:cxn ang="0">
                  <a:pos x="T2" y="T3"/>
                </a:cxn>
                <a:cxn ang="0">
                  <a:pos x="T4" y="T5"/>
                </a:cxn>
                <a:cxn ang="0">
                  <a:pos x="T6" y="T7"/>
                </a:cxn>
                <a:cxn ang="0">
                  <a:pos x="T8" y="T9"/>
                </a:cxn>
              </a:cxnLst>
              <a:rect l="0" t="0" r="r" b="b"/>
              <a:pathLst>
                <a:path w="1205" h="707">
                  <a:moveTo>
                    <a:pt x="0" y="389"/>
                  </a:moveTo>
                  <a:lnTo>
                    <a:pt x="655" y="0"/>
                  </a:lnTo>
                  <a:lnTo>
                    <a:pt x="1205" y="308"/>
                  </a:lnTo>
                  <a:lnTo>
                    <a:pt x="557" y="707"/>
                  </a:lnTo>
                  <a:lnTo>
                    <a:pt x="0" y="389"/>
                  </a:lnTo>
                  <a:close/>
                </a:path>
              </a:pathLst>
            </a:custGeom>
            <a:grp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217" name="Group 1216">
            <a:extLst>
              <a:ext uri="{FF2B5EF4-FFF2-40B4-BE49-F238E27FC236}">
                <a16:creationId xmlns:a16="http://schemas.microsoft.com/office/drawing/2014/main" id="{E709DB78-6E29-3B45-861C-1D5583B106A9}"/>
              </a:ext>
            </a:extLst>
          </p:cNvPr>
          <p:cNvGrpSpPr/>
          <p:nvPr/>
        </p:nvGrpSpPr>
        <p:grpSpPr>
          <a:xfrm>
            <a:off x="4602257" y="3339146"/>
            <a:ext cx="289172" cy="436341"/>
            <a:chOff x="1918138" y="1552230"/>
            <a:chExt cx="161622" cy="243877"/>
          </a:xfrm>
        </p:grpSpPr>
        <p:sp>
          <p:nvSpPr>
            <p:cNvPr id="1218" name="Rectangle 139">
              <a:extLst>
                <a:ext uri="{FF2B5EF4-FFF2-40B4-BE49-F238E27FC236}">
                  <a16:creationId xmlns:a16="http://schemas.microsoft.com/office/drawing/2014/main" id="{8454BD35-8FCB-2843-A5F8-0E4081D0F9E8}"/>
                </a:ext>
              </a:extLst>
            </p:cNvPr>
            <p:cNvSpPr>
              <a:spLocks noChangeArrowheads="1"/>
            </p:cNvSpPr>
            <p:nvPr/>
          </p:nvSpPr>
          <p:spPr bwMode="auto">
            <a:xfrm>
              <a:off x="1985961" y="1693650"/>
              <a:ext cx="20203" cy="102457"/>
            </a:xfrm>
            <a:prstGeom prst="rect">
              <a:avLst/>
            </a:prstGeom>
            <a:solidFill>
              <a:srgbClr val="94C355">
                <a:lumMod val="75000"/>
              </a:srgbClr>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19" name="Oval 140">
              <a:extLst>
                <a:ext uri="{FF2B5EF4-FFF2-40B4-BE49-F238E27FC236}">
                  <a16:creationId xmlns:a16="http://schemas.microsoft.com/office/drawing/2014/main" id="{700173C4-47A8-AA4D-94EA-EDA0712B4EF4}"/>
                </a:ext>
              </a:extLst>
            </p:cNvPr>
            <p:cNvSpPr>
              <a:spLocks noChangeArrowheads="1"/>
            </p:cNvSpPr>
            <p:nvPr/>
          </p:nvSpPr>
          <p:spPr bwMode="auto">
            <a:xfrm>
              <a:off x="1918138" y="1552230"/>
              <a:ext cx="161622" cy="161622"/>
            </a:xfrm>
            <a:prstGeom prst="ellipse">
              <a:avLst/>
            </a:prstGeom>
            <a:solidFill>
              <a:srgbClr val="94C355"/>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220" name="Group 1219">
            <a:extLst>
              <a:ext uri="{FF2B5EF4-FFF2-40B4-BE49-F238E27FC236}">
                <a16:creationId xmlns:a16="http://schemas.microsoft.com/office/drawing/2014/main" id="{767EA602-DAE2-5B46-BD69-2D2CC362AF99}"/>
              </a:ext>
            </a:extLst>
          </p:cNvPr>
          <p:cNvGrpSpPr/>
          <p:nvPr/>
        </p:nvGrpSpPr>
        <p:grpSpPr>
          <a:xfrm>
            <a:off x="4221301" y="3138408"/>
            <a:ext cx="352808" cy="541811"/>
            <a:chOff x="1737755" y="1484407"/>
            <a:chExt cx="161622" cy="248205"/>
          </a:xfrm>
        </p:grpSpPr>
        <p:sp>
          <p:nvSpPr>
            <p:cNvPr id="1221" name="Rectangle 141">
              <a:extLst>
                <a:ext uri="{FF2B5EF4-FFF2-40B4-BE49-F238E27FC236}">
                  <a16:creationId xmlns:a16="http://schemas.microsoft.com/office/drawing/2014/main" id="{2C7115D9-42C4-D34B-9BD9-618B31199CBD}"/>
                </a:ext>
              </a:extLst>
            </p:cNvPr>
            <p:cNvSpPr>
              <a:spLocks noChangeArrowheads="1"/>
            </p:cNvSpPr>
            <p:nvPr/>
          </p:nvSpPr>
          <p:spPr bwMode="auto">
            <a:xfrm>
              <a:off x="1811351" y="1630155"/>
              <a:ext cx="14431" cy="102457"/>
            </a:xfrm>
            <a:prstGeom prst="rect">
              <a:avLst/>
            </a:prstGeom>
            <a:solidFill>
              <a:srgbClr val="94C355">
                <a:lumMod val="75000"/>
              </a:srgbClr>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22" name="Oval 142">
              <a:extLst>
                <a:ext uri="{FF2B5EF4-FFF2-40B4-BE49-F238E27FC236}">
                  <a16:creationId xmlns:a16="http://schemas.microsoft.com/office/drawing/2014/main" id="{3B472CD5-D1E3-B645-84F8-B3603D35D960}"/>
                </a:ext>
              </a:extLst>
            </p:cNvPr>
            <p:cNvSpPr>
              <a:spLocks noChangeArrowheads="1"/>
            </p:cNvSpPr>
            <p:nvPr/>
          </p:nvSpPr>
          <p:spPr bwMode="auto">
            <a:xfrm>
              <a:off x="1737755" y="1484407"/>
              <a:ext cx="161622" cy="160179"/>
            </a:xfrm>
            <a:prstGeom prst="ellipse">
              <a:avLst/>
            </a:prstGeom>
            <a:solidFill>
              <a:srgbClr val="94C355"/>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sp>
        <p:nvSpPr>
          <p:cNvPr id="1223" name="Oval 1222">
            <a:extLst>
              <a:ext uri="{FF2B5EF4-FFF2-40B4-BE49-F238E27FC236}">
                <a16:creationId xmlns:a16="http://schemas.microsoft.com/office/drawing/2014/main" id="{E8863174-4EE5-6D46-B351-7630CB4854A0}"/>
              </a:ext>
            </a:extLst>
          </p:cNvPr>
          <p:cNvSpPr/>
          <p:nvPr/>
        </p:nvSpPr>
        <p:spPr>
          <a:xfrm>
            <a:off x="3737157" y="4700367"/>
            <a:ext cx="1037334" cy="1037334"/>
          </a:xfrm>
          <a:prstGeom prst="ellipse">
            <a:avLst/>
          </a:prstGeom>
          <a:solidFill>
            <a:srgbClr val="0A8BEA"/>
          </a:solidFill>
          <a:ln w="25400" cap="flat" cmpd="sng" algn="ctr">
            <a:noFill/>
            <a:prstDash val="solid"/>
          </a:ln>
          <a:effectLst>
            <a:outerShdw blurRad="444500" dist="88900" dir="5400000" algn="t" rotWithShape="0">
              <a:prstClr val="black">
                <a:alpha val="30000"/>
              </a:prstClr>
            </a:outerShdw>
          </a:effectLst>
        </p:spPr>
        <p:txBody>
          <a:bodyPr rtlCol="0" anchor="ctr"/>
          <a:lstStyle/>
          <a:p>
            <a:pPr marL="0" marR="0" lvl="0" indent="0" algn="ctr"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nvGrpSpPr>
          <p:cNvPr id="1224" name="Group 1223">
            <a:extLst>
              <a:ext uri="{FF2B5EF4-FFF2-40B4-BE49-F238E27FC236}">
                <a16:creationId xmlns:a16="http://schemas.microsoft.com/office/drawing/2014/main" id="{073EDE75-4423-CD43-8E3F-06DB02500904}"/>
              </a:ext>
            </a:extLst>
          </p:cNvPr>
          <p:cNvGrpSpPr/>
          <p:nvPr/>
        </p:nvGrpSpPr>
        <p:grpSpPr>
          <a:xfrm>
            <a:off x="5371494" y="1609452"/>
            <a:ext cx="2819941" cy="2676577"/>
            <a:chOff x="-2120900" y="249238"/>
            <a:chExt cx="3122613" cy="2963862"/>
          </a:xfrm>
        </p:grpSpPr>
        <p:sp>
          <p:nvSpPr>
            <p:cNvPr id="1225" name="AutoShape 144">
              <a:extLst>
                <a:ext uri="{FF2B5EF4-FFF2-40B4-BE49-F238E27FC236}">
                  <a16:creationId xmlns:a16="http://schemas.microsoft.com/office/drawing/2014/main" id="{E42DC717-1AB8-1648-B900-FBAA2E44F729}"/>
                </a:ext>
              </a:extLst>
            </p:cNvPr>
            <p:cNvSpPr>
              <a:spLocks noChangeAspect="1" noChangeArrowheads="1" noTextEdit="1"/>
            </p:cNvSpPr>
            <p:nvPr/>
          </p:nvSpPr>
          <p:spPr bwMode="auto">
            <a:xfrm>
              <a:off x="-2114550" y="249238"/>
              <a:ext cx="3116263" cy="295751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26" name="Freeform 146">
              <a:extLst>
                <a:ext uri="{FF2B5EF4-FFF2-40B4-BE49-F238E27FC236}">
                  <a16:creationId xmlns:a16="http://schemas.microsoft.com/office/drawing/2014/main" id="{53160091-52E0-FE43-9340-BFE4848B0422}"/>
                </a:ext>
              </a:extLst>
            </p:cNvPr>
            <p:cNvSpPr>
              <a:spLocks/>
            </p:cNvSpPr>
            <p:nvPr/>
          </p:nvSpPr>
          <p:spPr bwMode="auto">
            <a:xfrm>
              <a:off x="-2120900" y="1406525"/>
              <a:ext cx="1058863" cy="1806575"/>
            </a:xfrm>
            <a:custGeom>
              <a:avLst/>
              <a:gdLst>
                <a:gd name="T0" fmla="*/ 4 w 667"/>
                <a:gd name="T1" fmla="*/ 755 h 1138"/>
                <a:gd name="T2" fmla="*/ 667 w 667"/>
                <a:gd name="T3" fmla="*/ 1138 h 1138"/>
                <a:gd name="T4" fmla="*/ 667 w 667"/>
                <a:gd name="T5" fmla="*/ 388 h 1138"/>
                <a:gd name="T6" fmla="*/ 0 w 667"/>
                <a:gd name="T7" fmla="*/ 0 h 1138"/>
                <a:gd name="T8" fmla="*/ 4 w 667"/>
                <a:gd name="T9" fmla="*/ 755 h 1138"/>
              </a:gdLst>
              <a:ahLst/>
              <a:cxnLst>
                <a:cxn ang="0">
                  <a:pos x="T0" y="T1"/>
                </a:cxn>
                <a:cxn ang="0">
                  <a:pos x="T2" y="T3"/>
                </a:cxn>
                <a:cxn ang="0">
                  <a:pos x="T4" y="T5"/>
                </a:cxn>
                <a:cxn ang="0">
                  <a:pos x="T6" y="T7"/>
                </a:cxn>
                <a:cxn ang="0">
                  <a:pos x="T8" y="T9"/>
                </a:cxn>
              </a:cxnLst>
              <a:rect l="0" t="0" r="r" b="b"/>
              <a:pathLst>
                <a:path w="667" h="1138">
                  <a:moveTo>
                    <a:pt x="4" y="755"/>
                  </a:moveTo>
                  <a:lnTo>
                    <a:pt x="667" y="1138"/>
                  </a:lnTo>
                  <a:lnTo>
                    <a:pt x="667" y="388"/>
                  </a:lnTo>
                  <a:lnTo>
                    <a:pt x="0" y="0"/>
                  </a:lnTo>
                  <a:lnTo>
                    <a:pt x="4" y="755"/>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27" name="Freeform 147">
              <a:extLst>
                <a:ext uri="{FF2B5EF4-FFF2-40B4-BE49-F238E27FC236}">
                  <a16:creationId xmlns:a16="http://schemas.microsoft.com/office/drawing/2014/main" id="{A68C6DBA-619F-B143-8BBF-F6AFFB6825F5}"/>
                </a:ext>
              </a:extLst>
            </p:cNvPr>
            <p:cNvSpPr>
              <a:spLocks/>
            </p:cNvSpPr>
            <p:nvPr/>
          </p:nvSpPr>
          <p:spPr bwMode="auto">
            <a:xfrm>
              <a:off x="-1062037" y="850900"/>
              <a:ext cx="2057400" cy="2362200"/>
            </a:xfrm>
            <a:custGeom>
              <a:avLst/>
              <a:gdLst>
                <a:gd name="T0" fmla="*/ 1296 w 1296"/>
                <a:gd name="T1" fmla="*/ 0 h 1488"/>
                <a:gd name="T2" fmla="*/ 0 w 1296"/>
                <a:gd name="T3" fmla="*/ 738 h 1488"/>
                <a:gd name="T4" fmla="*/ 0 w 1296"/>
                <a:gd name="T5" fmla="*/ 1488 h 1488"/>
                <a:gd name="T6" fmla="*/ 1296 w 1296"/>
                <a:gd name="T7" fmla="*/ 738 h 1488"/>
                <a:gd name="T8" fmla="*/ 1296 w 1296"/>
                <a:gd name="T9" fmla="*/ 0 h 1488"/>
              </a:gdLst>
              <a:ahLst/>
              <a:cxnLst>
                <a:cxn ang="0">
                  <a:pos x="T0" y="T1"/>
                </a:cxn>
                <a:cxn ang="0">
                  <a:pos x="T2" y="T3"/>
                </a:cxn>
                <a:cxn ang="0">
                  <a:pos x="T4" y="T5"/>
                </a:cxn>
                <a:cxn ang="0">
                  <a:pos x="T6" y="T7"/>
                </a:cxn>
                <a:cxn ang="0">
                  <a:pos x="T8" y="T9"/>
                </a:cxn>
              </a:cxnLst>
              <a:rect l="0" t="0" r="r" b="b"/>
              <a:pathLst>
                <a:path w="1296" h="1488">
                  <a:moveTo>
                    <a:pt x="1296" y="0"/>
                  </a:moveTo>
                  <a:lnTo>
                    <a:pt x="0" y="738"/>
                  </a:lnTo>
                  <a:lnTo>
                    <a:pt x="0" y="1488"/>
                  </a:lnTo>
                  <a:lnTo>
                    <a:pt x="1296" y="738"/>
                  </a:lnTo>
                  <a:lnTo>
                    <a:pt x="1296" y="0"/>
                  </a:lnTo>
                  <a:close/>
                </a:path>
              </a:pathLst>
            </a:custGeom>
            <a:solidFill>
              <a:sysClr val="window" lastClr="FFFFFF">
                <a:lumMod val="7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28" name="Freeform 148">
              <a:extLst>
                <a:ext uri="{FF2B5EF4-FFF2-40B4-BE49-F238E27FC236}">
                  <a16:creationId xmlns:a16="http://schemas.microsoft.com/office/drawing/2014/main" id="{D66FF51F-8DFB-EE4D-ACBA-657BCF4A6089}"/>
                </a:ext>
              </a:extLst>
            </p:cNvPr>
            <p:cNvSpPr>
              <a:spLocks/>
            </p:cNvSpPr>
            <p:nvPr/>
          </p:nvSpPr>
          <p:spPr bwMode="auto">
            <a:xfrm>
              <a:off x="-1062037" y="850900"/>
              <a:ext cx="2057400" cy="2362200"/>
            </a:xfrm>
            <a:custGeom>
              <a:avLst/>
              <a:gdLst>
                <a:gd name="T0" fmla="*/ 1296 w 1296"/>
                <a:gd name="T1" fmla="*/ 0 h 1488"/>
                <a:gd name="T2" fmla="*/ 0 w 1296"/>
                <a:gd name="T3" fmla="*/ 738 h 1488"/>
                <a:gd name="T4" fmla="*/ 0 w 1296"/>
                <a:gd name="T5" fmla="*/ 1488 h 1488"/>
                <a:gd name="T6" fmla="*/ 1296 w 1296"/>
                <a:gd name="T7" fmla="*/ 738 h 1488"/>
                <a:gd name="T8" fmla="*/ 1296 w 1296"/>
                <a:gd name="T9" fmla="*/ 0 h 1488"/>
              </a:gdLst>
              <a:ahLst/>
              <a:cxnLst>
                <a:cxn ang="0">
                  <a:pos x="T0" y="T1"/>
                </a:cxn>
                <a:cxn ang="0">
                  <a:pos x="T2" y="T3"/>
                </a:cxn>
                <a:cxn ang="0">
                  <a:pos x="T4" y="T5"/>
                </a:cxn>
                <a:cxn ang="0">
                  <a:pos x="T6" y="T7"/>
                </a:cxn>
                <a:cxn ang="0">
                  <a:pos x="T8" y="T9"/>
                </a:cxn>
              </a:cxnLst>
              <a:rect l="0" t="0" r="r" b="b"/>
              <a:pathLst>
                <a:path w="1296" h="1488">
                  <a:moveTo>
                    <a:pt x="1296" y="0"/>
                  </a:moveTo>
                  <a:lnTo>
                    <a:pt x="0" y="738"/>
                  </a:lnTo>
                  <a:lnTo>
                    <a:pt x="0" y="1488"/>
                  </a:lnTo>
                  <a:lnTo>
                    <a:pt x="1296" y="738"/>
                  </a:lnTo>
                  <a:lnTo>
                    <a:pt x="129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29" name="Freeform 149">
              <a:extLst>
                <a:ext uri="{FF2B5EF4-FFF2-40B4-BE49-F238E27FC236}">
                  <a16:creationId xmlns:a16="http://schemas.microsoft.com/office/drawing/2014/main" id="{0750CADE-8164-C043-ABDC-72AC8F0B6272}"/>
                </a:ext>
              </a:extLst>
            </p:cNvPr>
            <p:cNvSpPr>
              <a:spLocks/>
            </p:cNvSpPr>
            <p:nvPr/>
          </p:nvSpPr>
          <p:spPr bwMode="auto">
            <a:xfrm>
              <a:off x="-2120900" y="249238"/>
              <a:ext cx="3116263" cy="1773237"/>
            </a:xfrm>
            <a:custGeom>
              <a:avLst/>
              <a:gdLst>
                <a:gd name="T0" fmla="*/ 0 w 1963"/>
                <a:gd name="T1" fmla="*/ 729 h 1117"/>
                <a:gd name="T2" fmla="*/ 1304 w 1963"/>
                <a:gd name="T3" fmla="*/ 0 h 1117"/>
                <a:gd name="T4" fmla="*/ 1963 w 1963"/>
                <a:gd name="T5" fmla="*/ 379 h 1117"/>
                <a:gd name="T6" fmla="*/ 667 w 1963"/>
                <a:gd name="T7" fmla="*/ 1117 h 1117"/>
                <a:gd name="T8" fmla="*/ 25 w 1963"/>
                <a:gd name="T9" fmla="*/ 742 h 1117"/>
                <a:gd name="T10" fmla="*/ 0 w 1963"/>
                <a:gd name="T11" fmla="*/ 729 h 1117"/>
              </a:gdLst>
              <a:ahLst/>
              <a:cxnLst>
                <a:cxn ang="0">
                  <a:pos x="T0" y="T1"/>
                </a:cxn>
                <a:cxn ang="0">
                  <a:pos x="T2" y="T3"/>
                </a:cxn>
                <a:cxn ang="0">
                  <a:pos x="T4" y="T5"/>
                </a:cxn>
                <a:cxn ang="0">
                  <a:pos x="T6" y="T7"/>
                </a:cxn>
                <a:cxn ang="0">
                  <a:pos x="T8" y="T9"/>
                </a:cxn>
                <a:cxn ang="0">
                  <a:pos x="T10" y="T11"/>
                </a:cxn>
              </a:cxnLst>
              <a:rect l="0" t="0" r="r" b="b"/>
              <a:pathLst>
                <a:path w="1963" h="1117">
                  <a:moveTo>
                    <a:pt x="0" y="729"/>
                  </a:moveTo>
                  <a:lnTo>
                    <a:pt x="1304" y="0"/>
                  </a:lnTo>
                  <a:lnTo>
                    <a:pt x="1963" y="379"/>
                  </a:lnTo>
                  <a:lnTo>
                    <a:pt x="667" y="1117"/>
                  </a:lnTo>
                  <a:lnTo>
                    <a:pt x="25" y="742"/>
                  </a:lnTo>
                  <a:lnTo>
                    <a:pt x="0" y="729"/>
                  </a:lnTo>
                  <a:close/>
                </a:path>
              </a:pathLst>
            </a:custGeom>
            <a:solidFill>
              <a:sysClr val="window" lastClr="FFFFFF">
                <a:lumMod val="9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30" name="Freeform 150">
              <a:extLst>
                <a:ext uri="{FF2B5EF4-FFF2-40B4-BE49-F238E27FC236}">
                  <a16:creationId xmlns:a16="http://schemas.microsoft.com/office/drawing/2014/main" id="{7222FD94-0555-654B-8A68-2A9792049A58}"/>
                </a:ext>
              </a:extLst>
            </p:cNvPr>
            <p:cNvSpPr>
              <a:spLocks/>
            </p:cNvSpPr>
            <p:nvPr/>
          </p:nvSpPr>
          <p:spPr bwMode="auto">
            <a:xfrm>
              <a:off x="-909637" y="2022475"/>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31" name="Freeform 151">
              <a:extLst>
                <a:ext uri="{FF2B5EF4-FFF2-40B4-BE49-F238E27FC236}">
                  <a16:creationId xmlns:a16="http://schemas.microsoft.com/office/drawing/2014/main" id="{538F95EA-4AF0-AF41-8006-67A9A4CB2BE2}"/>
                </a:ext>
              </a:extLst>
            </p:cNvPr>
            <p:cNvSpPr>
              <a:spLocks/>
            </p:cNvSpPr>
            <p:nvPr/>
          </p:nvSpPr>
          <p:spPr bwMode="auto">
            <a:xfrm>
              <a:off x="-909637" y="2022475"/>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32" name="Freeform 152">
              <a:extLst>
                <a:ext uri="{FF2B5EF4-FFF2-40B4-BE49-F238E27FC236}">
                  <a16:creationId xmlns:a16="http://schemas.microsoft.com/office/drawing/2014/main" id="{F8C060F6-29D8-CC41-9DF8-9646FD0BC900}"/>
                </a:ext>
              </a:extLst>
            </p:cNvPr>
            <p:cNvSpPr>
              <a:spLocks/>
            </p:cNvSpPr>
            <p:nvPr/>
          </p:nvSpPr>
          <p:spPr bwMode="auto">
            <a:xfrm>
              <a:off x="-811212" y="2022475"/>
              <a:ext cx="39688" cy="363537"/>
            </a:xfrm>
            <a:custGeom>
              <a:avLst/>
              <a:gdLst>
                <a:gd name="T0" fmla="*/ 0 w 25"/>
                <a:gd name="T1" fmla="*/ 229 h 229"/>
                <a:gd name="T2" fmla="*/ 25 w 25"/>
                <a:gd name="T3" fmla="*/ 225 h 229"/>
                <a:gd name="T4" fmla="*/ 25 w 25"/>
                <a:gd name="T5" fmla="*/ 0 h 229"/>
                <a:gd name="T6" fmla="*/ 0 w 25"/>
                <a:gd name="T7" fmla="*/ 0 h 229"/>
                <a:gd name="T8" fmla="*/ 0 w 25"/>
                <a:gd name="T9" fmla="*/ 229 h 229"/>
              </a:gdLst>
              <a:ahLst/>
              <a:cxnLst>
                <a:cxn ang="0">
                  <a:pos x="T0" y="T1"/>
                </a:cxn>
                <a:cxn ang="0">
                  <a:pos x="T2" y="T3"/>
                </a:cxn>
                <a:cxn ang="0">
                  <a:pos x="T4" y="T5"/>
                </a:cxn>
                <a:cxn ang="0">
                  <a:pos x="T6" y="T7"/>
                </a:cxn>
                <a:cxn ang="0">
                  <a:pos x="T8" y="T9"/>
                </a:cxn>
              </a:cxnLst>
              <a:rect l="0" t="0" r="r" b="b"/>
              <a:pathLst>
                <a:path w="25" h="229">
                  <a:moveTo>
                    <a:pt x="0" y="229"/>
                  </a:moveTo>
                  <a:lnTo>
                    <a:pt x="25" y="225"/>
                  </a:lnTo>
                  <a:lnTo>
                    <a:pt x="25" y="0"/>
                  </a:lnTo>
                  <a:lnTo>
                    <a:pt x="0" y="0"/>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33" name="Freeform 153">
              <a:extLst>
                <a:ext uri="{FF2B5EF4-FFF2-40B4-BE49-F238E27FC236}">
                  <a16:creationId xmlns:a16="http://schemas.microsoft.com/office/drawing/2014/main" id="{BB8F0F52-459B-B74B-A0E7-457184456325}"/>
                </a:ext>
              </a:extLst>
            </p:cNvPr>
            <p:cNvSpPr>
              <a:spLocks/>
            </p:cNvSpPr>
            <p:nvPr/>
          </p:nvSpPr>
          <p:spPr bwMode="auto">
            <a:xfrm>
              <a:off x="-909637" y="2571750"/>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34" name="Freeform 154">
              <a:extLst>
                <a:ext uri="{FF2B5EF4-FFF2-40B4-BE49-F238E27FC236}">
                  <a16:creationId xmlns:a16="http://schemas.microsoft.com/office/drawing/2014/main" id="{B03A1AA3-444D-B94F-93F6-AB28868767EC}"/>
                </a:ext>
              </a:extLst>
            </p:cNvPr>
            <p:cNvSpPr>
              <a:spLocks/>
            </p:cNvSpPr>
            <p:nvPr/>
          </p:nvSpPr>
          <p:spPr bwMode="auto">
            <a:xfrm>
              <a:off x="-909637" y="2571750"/>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35" name="Rectangle 155">
              <a:extLst>
                <a:ext uri="{FF2B5EF4-FFF2-40B4-BE49-F238E27FC236}">
                  <a16:creationId xmlns:a16="http://schemas.microsoft.com/office/drawing/2014/main" id="{294AB12E-C00A-C848-9821-682E3BA52106}"/>
                </a:ext>
              </a:extLst>
            </p:cNvPr>
            <p:cNvSpPr>
              <a:spLocks noChangeArrowheads="1"/>
            </p:cNvSpPr>
            <p:nvPr/>
          </p:nvSpPr>
          <p:spPr bwMode="auto">
            <a:xfrm>
              <a:off x="-811212" y="2571750"/>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36" name="Freeform 156">
              <a:extLst>
                <a:ext uri="{FF2B5EF4-FFF2-40B4-BE49-F238E27FC236}">
                  <a16:creationId xmlns:a16="http://schemas.microsoft.com/office/drawing/2014/main" id="{87262F64-B5C5-B242-B70A-C7E24DC035E7}"/>
                </a:ext>
              </a:extLst>
            </p:cNvPr>
            <p:cNvSpPr>
              <a:spLocks/>
            </p:cNvSpPr>
            <p:nvPr/>
          </p:nvSpPr>
          <p:spPr bwMode="auto">
            <a:xfrm>
              <a:off x="-704850" y="1903413"/>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37" name="Freeform 157">
              <a:extLst>
                <a:ext uri="{FF2B5EF4-FFF2-40B4-BE49-F238E27FC236}">
                  <a16:creationId xmlns:a16="http://schemas.microsoft.com/office/drawing/2014/main" id="{5AC26462-5856-5448-AAD8-AC9B04469EDB}"/>
                </a:ext>
              </a:extLst>
            </p:cNvPr>
            <p:cNvSpPr>
              <a:spLocks/>
            </p:cNvSpPr>
            <p:nvPr/>
          </p:nvSpPr>
          <p:spPr bwMode="auto">
            <a:xfrm>
              <a:off x="-704850" y="1903413"/>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38" name="Rectangle 158">
              <a:extLst>
                <a:ext uri="{FF2B5EF4-FFF2-40B4-BE49-F238E27FC236}">
                  <a16:creationId xmlns:a16="http://schemas.microsoft.com/office/drawing/2014/main" id="{7E523B73-7E20-5546-A53F-6F554FA4A372}"/>
                </a:ext>
              </a:extLst>
            </p:cNvPr>
            <p:cNvSpPr>
              <a:spLocks noChangeArrowheads="1"/>
            </p:cNvSpPr>
            <p:nvPr/>
          </p:nvSpPr>
          <p:spPr bwMode="auto">
            <a:xfrm>
              <a:off x="-606425" y="1903413"/>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39" name="Freeform 159">
              <a:extLst>
                <a:ext uri="{FF2B5EF4-FFF2-40B4-BE49-F238E27FC236}">
                  <a16:creationId xmlns:a16="http://schemas.microsoft.com/office/drawing/2014/main" id="{DE245B36-5829-7A43-AC38-1FE01B782933}"/>
                </a:ext>
              </a:extLst>
            </p:cNvPr>
            <p:cNvSpPr>
              <a:spLocks/>
            </p:cNvSpPr>
            <p:nvPr/>
          </p:nvSpPr>
          <p:spPr bwMode="auto">
            <a:xfrm>
              <a:off x="-704850" y="2452688"/>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40" name="Freeform 160">
              <a:extLst>
                <a:ext uri="{FF2B5EF4-FFF2-40B4-BE49-F238E27FC236}">
                  <a16:creationId xmlns:a16="http://schemas.microsoft.com/office/drawing/2014/main" id="{5F22901D-C8CE-8041-829B-38A6967E156D}"/>
                </a:ext>
              </a:extLst>
            </p:cNvPr>
            <p:cNvSpPr>
              <a:spLocks/>
            </p:cNvSpPr>
            <p:nvPr/>
          </p:nvSpPr>
          <p:spPr bwMode="auto">
            <a:xfrm>
              <a:off x="-704850" y="2452688"/>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41" name="Rectangle 161">
              <a:extLst>
                <a:ext uri="{FF2B5EF4-FFF2-40B4-BE49-F238E27FC236}">
                  <a16:creationId xmlns:a16="http://schemas.microsoft.com/office/drawing/2014/main" id="{3B705445-3996-3748-B91E-0B4609E68FED}"/>
                </a:ext>
              </a:extLst>
            </p:cNvPr>
            <p:cNvSpPr>
              <a:spLocks noChangeArrowheads="1"/>
            </p:cNvSpPr>
            <p:nvPr/>
          </p:nvSpPr>
          <p:spPr bwMode="auto">
            <a:xfrm>
              <a:off x="-606425" y="2452688"/>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42" name="Freeform 162">
              <a:extLst>
                <a:ext uri="{FF2B5EF4-FFF2-40B4-BE49-F238E27FC236}">
                  <a16:creationId xmlns:a16="http://schemas.microsoft.com/office/drawing/2014/main" id="{7E1C2220-E9FA-424E-B8B2-C4987409701B}"/>
                </a:ext>
              </a:extLst>
            </p:cNvPr>
            <p:cNvSpPr>
              <a:spLocks/>
            </p:cNvSpPr>
            <p:nvPr/>
          </p:nvSpPr>
          <p:spPr bwMode="auto">
            <a:xfrm>
              <a:off x="-500062" y="1784350"/>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43" name="Freeform 163">
              <a:extLst>
                <a:ext uri="{FF2B5EF4-FFF2-40B4-BE49-F238E27FC236}">
                  <a16:creationId xmlns:a16="http://schemas.microsoft.com/office/drawing/2014/main" id="{5B5BC1DD-F7BB-2348-9C0A-00F816A2CC54}"/>
                </a:ext>
              </a:extLst>
            </p:cNvPr>
            <p:cNvSpPr>
              <a:spLocks/>
            </p:cNvSpPr>
            <p:nvPr/>
          </p:nvSpPr>
          <p:spPr bwMode="auto">
            <a:xfrm>
              <a:off x="-500062" y="1784350"/>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44" name="Rectangle 164">
              <a:extLst>
                <a:ext uri="{FF2B5EF4-FFF2-40B4-BE49-F238E27FC236}">
                  <a16:creationId xmlns:a16="http://schemas.microsoft.com/office/drawing/2014/main" id="{445D1691-F4C3-5044-ADAD-12984CA33094}"/>
                </a:ext>
              </a:extLst>
            </p:cNvPr>
            <p:cNvSpPr>
              <a:spLocks noChangeArrowheads="1"/>
            </p:cNvSpPr>
            <p:nvPr/>
          </p:nvSpPr>
          <p:spPr bwMode="auto">
            <a:xfrm>
              <a:off x="-401637" y="1784350"/>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45" name="Freeform 165">
              <a:extLst>
                <a:ext uri="{FF2B5EF4-FFF2-40B4-BE49-F238E27FC236}">
                  <a16:creationId xmlns:a16="http://schemas.microsoft.com/office/drawing/2014/main" id="{7C204508-692E-BF4F-8333-AE761C5585CD}"/>
                </a:ext>
              </a:extLst>
            </p:cNvPr>
            <p:cNvSpPr>
              <a:spLocks/>
            </p:cNvSpPr>
            <p:nvPr/>
          </p:nvSpPr>
          <p:spPr bwMode="auto">
            <a:xfrm>
              <a:off x="-500062" y="2333625"/>
              <a:ext cx="98425" cy="423862"/>
            </a:xfrm>
            <a:custGeom>
              <a:avLst/>
              <a:gdLst>
                <a:gd name="T0" fmla="*/ 62 w 62"/>
                <a:gd name="T1" fmla="*/ 0 h 267"/>
                <a:gd name="T2" fmla="*/ 0 w 62"/>
                <a:gd name="T3" fmla="*/ 42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42"/>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46" name="Freeform 166">
              <a:extLst>
                <a:ext uri="{FF2B5EF4-FFF2-40B4-BE49-F238E27FC236}">
                  <a16:creationId xmlns:a16="http://schemas.microsoft.com/office/drawing/2014/main" id="{C6D28E36-3A6C-3543-916C-0852B8EE915D}"/>
                </a:ext>
              </a:extLst>
            </p:cNvPr>
            <p:cNvSpPr>
              <a:spLocks/>
            </p:cNvSpPr>
            <p:nvPr/>
          </p:nvSpPr>
          <p:spPr bwMode="auto">
            <a:xfrm>
              <a:off x="-500062" y="2333625"/>
              <a:ext cx="98425" cy="423862"/>
            </a:xfrm>
            <a:custGeom>
              <a:avLst/>
              <a:gdLst>
                <a:gd name="T0" fmla="*/ 62 w 62"/>
                <a:gd name="T1" fmla="*/ 0 h 267"/>
                <a:gd name="T2" fmla="*/ 0 w 62"/>
                <a:gd name="T3" fmla="*/ 42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42"/>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47" name="Rectangle 167">
              <a:extLst>
                <a:ext uri="{FF2B5EF4-FFF2-40B4-BE49-F238E27FC236}">
                  <a16:creationId xmlns:a16="http://schemas.microsoft.com/office/drawing/2014/main" id="{86154972-EB80-D24D-88A7-867C05676B36}"/>
                </a:ext>
              </a:extLst>
            </p:cNvPr>
            <p:cNvSpPr>
              <a:spLocks noChangeArrowheads="1"/>
            </p:cNvSpPr>
            <p:nvPr/>
          </p:nvSpPr>
          <p:spPr bwMode="auto">
            <a:xfrm>
              <a:off x="-401637" y="2333625"/>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48" name="Freeform 168">
              <a:extLst>
                <a:ext uri="{FF2B5EF4-FFF2-40B4-BE49-F238E27FC236}">
                  <a16:creationId xmlns:a16="http://schemas.microsoft.com/office/drawing/2014/main" id="{66E3C1C6-90A4-CD40-AB10-787209F17FFC}"/>
                </a:ext>
              </a:extLst>
            </p:cNvPr>
            <p:cNvSpPr>
              <a:spLocks/>
            </p:cNvSpPr>
            <p:nvPr/>
          </p:nvSpPr>
          <p:spPr bwMode="auto">
            <a:xfrm>
              <a:off x="-295275" y="1665288"/>
              <a:ext cx="100013" cy="423862"/>
            </a:xfrm>
            <a:custGeom>
              <a:avLst/>
              <a:gdLst>
                <a:gd name="T0" fmla="*/ 63 w 63"/>
                <a:gd name="T1" fmla="*/ 0 h 267"/>
                <a:gd name="T2" fmla="*/ 0 w 63"/>
                <a:gd name="T3" fmla="*/ 37 h 267"/>
                <a:gd name="T4" fmla="*/ 0 w 63"/>
                <a:gd name="T5" fmla="*/ 267 h 267"/>
                <a:gd name="T6" fmla="*/ 63 w 63"/>
                <a:gd name="T7" fmla="*/ 229 h 267"/>
                <a:gd name="T8" fmla="*/ 63 w 63"/>
                <a:gd name="T9" fmla="*/ 0 h 267"/>
              </a:gdLst>
              <a:ahLst/>
              <a:cxnLst>
                <a:cxn ang="0">
                  <a:pos x="T0" y="T1"/>
                </a:cxn>
                <a:cxn ang="0">
                  <a:pos x="T2" y="T3"/>
                </a:cxn>
                <a:cxn ang="0">
                  <a:pos x="T4" y="T5"/>
                </a:cxn>
                <a:cxn ang="0">
                  <a:pos x="T6" y="T7"/>
                </a:cxn>
                <a:cxn ang="0">
                  <a:pos x="T8" y="T9"/>
                </a:cxn>
              </a:cxnLst>
              <a:rect l="0" t="0" r="r" b="b"/>
              <a:pathLst>
                <a:path w="63" h="267">
                  <a:moveTo>
                    <a:pt x="63" y="0"/>
                  </a:moveTo>
                  <a:lnTo>
                    <a:pt x="0" y="37"/>
                  </a:lnTo>
                  <a:lnTo>
                    <a:pt x="0" y="267"/>
                  </a:lnTo>
                  <a:lnTo>
                    <a:pt x="63" y="229"/>
                  </a:lnTo>
                  <a:lnTo>
                    <a:pt x="63"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49" name="Freeform 169">
              <a:extLst>
                <a:ext uri="{FF2B5EF4-FFF2-40B4-BE49-F238E27FC236}">
                  <a16:creationId xmlns:a16="http://schemas.microsoft.com/office/drawing/2014/main" id="{9A165226-8A8E-E145-B750-52CD2F2E6A40}"/>
                </a:ext>
              </a:extLst>
            </p:cNvPr>
            <p:cNvSpPr>
              <a:spLocks/>
            </p:cNvSpPr>
            <p:nvPr/>
          </p:nvSpPr>
          <p:spPr bwMode="auto">
            <a:xfrm>
              <a:off x="-295275" y="1665288"/>
              <a:ext cx="100013" cy="423862"/>
            </a:xfrm>
            <a:custGeom>
              <a:avLst/>
              <a:gdLst>
                <a:gd name="T0" fmla="*/ 63 w 63"/>
                <a:gd name="T1" fmla="*/ 0 h 267"/>
                <a:gd name="T2" fmla="*/ 0 w 63"/>
                <a:gd name="T3" fmla="*/ 37 h 267"/>
                <a:gd name="T4" fmla="*/ 0 w 63"/>
                <a:gd name="T5" fmla="*/ 267 h 267"/>
                <a:gd name="T6" fmla="*/ 63 w 63"/>
                <a:gd name="T7" fmla="*/ 229 h 267"/>
                <a:gd name="T8" fmla="*/ 63 w 63"/>
                <a:gd name="T9" fmla="*/ 0 h 267"/>
              </a:gdLst>
              <a:ahLst/>
              <a:cxnLst>
                <a:cxn ang="0">
                  <a:pos x="T0" y="T1"/>
                </a:cxn>
                <a:cxn ang="0">
                  <a:pos x="T2" y="T3"/>
                </a:cxn>
                <a:cxn ang="0">
                  <a:pos x="T4" y="T5"/>
                </a:cxn>
                <a:cxn ang="0">
                  <a:pos x="T6" y="T7"/>
                </a:cxn>
                <a:cxn ang="0">
                  <a:pos x="T8" y="T9"/>
                </a:cxn>
              </a:cxnLst>
              <a:rect l="0" t="0" r="r" b="b"/>
              <a:pathLst>
                <a:path w="63" h="267">
                  <a:moveTo>
                    <a:pt x="63" y="0"/>
                  </a:moveTo>
                  <a:lnTo>
                    <a:pt x="0" y="37"/>
                  </a:lnTo>
                  <a:lnTo>
                    <a:pt x="0" y="267"/>
                  </a:lnTo>
                  <a:lnTo>
                    <a:pt x="63" y="229"/>
                  </a:lnTo>
                  <a:lnTo>
                    <a:pt x="63"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50" name="Rectangle 170">
              <a:extLst>
                <a:ext uri="{FF2B5EF4-FFF2-40B4-BE49-F238E27FC236}">
                  <a16:creationId xmlns:a16="http://schemas.microsoft.com/office/drawing/2014/main" id="{997B1090-9D70-8E49-B6AD-9E9ED64DA7F8}"/>
                </a:ext>
              </a:extLst>
            </p:cNvPr>
            <p:cNvSpPr>
              <a:spLocks noChangeArrowheads="1"/>
            </p:cNvSpPr>
            <p:nvPr/>
          </p:nvSpPr>
          <p:spPr bwMode="auto">
            <a:xfrm>
              <a:off x="-195262" y="1665288"/>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51" name="Freeform 171">
              <a:extLst>
                <a:ext uri="{FF2B5EF4-FFF2-40B4-BE49-F238E27FC236}">
                  <a16:creationId xmlns:a16="http://schemas.microsoft.com/office/drawing/2014/main" id="{61841D40-E047-6345-ABE6-2E1A7E3A7FD1}"/>
                </a:ext>
              </a:extLst>
            </p:cNvPr>
            <p:cNvSpPr>
              <a:spLocks/>
            </p:cNvSpPr>
            <p:nvPr/>
          </p:nvSpPr>
          <p:spPr bwMode="auto">
            <a:xfrm>
              <a:off x="-295275" y="2214563"/>
              <a:ext cx="100013" cy="430212"/>
            </a:xfrm>
            <a:custGeom>
              <a:avLst/>
              <a:gdLst>
                <a:gd name="T0" fmla="*/ 63 w 63"/>
                <a:gd name="T1" fmla="*/ 0 h 271"/>
                <a:gd name="T2" fmla="*/ 0 w 63"/>
                <a:gd name="T3" fmla="*/ 41 h 271"/>
                <a:gd name="T4" fmla="*/ 0 w 63"/>
                <a:gd name="T5" fmla="*/ 271 h 271"/>
                <a:gd name="T6" fmla="*/ 63 w 63"/>
                <a:gd name="T7" fmla="*/ 229 h 271"/>
                <a:gd name="T8" fmla="*/ 63 w 63"/>
                <a:gd name="T9" fmla="*/ 0 h 271"/>
              </a:gdLst>
              <a:ahLst/>
              <a:cxnLst>
                <a:cxn ang="0">
                  <a:pos x="T0" y="T1"/>
                </a:cxn>
                <a:cxn ang="0">
                  <a:pos x="T2" y="T3"/>
                </a:cxn>
                <a:cxn ang="0">
                  <a:pos x="T4" y="T5"/>
                </a:cxn>
                <a:cxn ang="0">
                  <a:pos x="T6" y="T7"/>
                </a:cxn>
                <a:cxn ang="0">
                  <a:pos x="T8" y="T9"/>
                </a:cxn>
              </a:cxnLst>
              <a:rect l="0" t="0" r="r" b="b"/>
              <a:pathLst>
                <a:path w="63" h="271">
                  <a:moveTo>
                    <a:pt x="63" y="0"/>
                  </a:moveTo>
                  <a:lnTo>
                    <a:pt x="0" y="41"/>
                  </a:lnTo>
                  <a:lnTo>
                    <a:pt x="0" y="271"/>
                  </a:lnTo>
                  <a:lnTo>
                    <a:pt x="63" y="229"/>
                  </a:lnTo>
                  <a:lnTo>
                    <a:pt x="63"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52" name="Freeform 172">
              <a:extLst>
                <a:ext uri="{FF2B5EF4-FFF2-40B4-BE49-F238E27FC236}">
                  <a16:creationId xmlns:a16="http://schemas.microsoft.com/office/drawing/2014/main" id="{E63B734E-F051-914D-BC1D-9D569D13EC1D}"/>
                </a:ext>
              </a:extLst>
            </p:cNvPr>
            <p:cNvSpPr>
              <a:spLocks/>
            </p:cNvSpPr>
            <p:nvPr/>
          </p:nvSpPr>
          <p:spPr bwMode="auto">
            <a:xfrm>
              <a:off x="-295275" y="2214563"/>
              <a:ext cx="100013" cy="430212"/>
            </a:xfrm>
            <a:custGeom>
              <a:avLst/>
              <a:gdLst>
                <a:gd name="T0" fmla="*/ 63 w 63"/>
                <a:gd name="T1" fmla="*/ 0 h 271"/>
                <a:gd name="T2" fmla="*/ 0 w 63"/>
                <a:gd name="T3" fmla="*/ 41 h 271"/>
                <a:gd name="T4" fmla="*/ 0 w 63"/>
                <a:gd name="T5" fmla="*/ 271 h 271"/>
                <a:gd name="T6" fmla="*/ 63 w 63"/>
                <a:gd name="T7" fmla="*/ 229 h 271"/>
                <a:gd name="T8" fmla="*/ 63 w 63"/>
                <a:gd name="T9" fmla="*/ 0 h 271"/>
              </a:gdLst>
              <a:ahLst/>
              <a:cxnLst>
                <a:cxn ang="0">
                  <a:pos x="T0" y="T1"/>
                </a:cxn>
                <a:cxn ang="0">
                  <a:pos x="T2" y="T3"/>
                </a:cxn>
                <a:cxn ang="0">
                  <a:pos x="T4" y="T5"/>
                </a:cxn>
                <a:cxn ang="0">
                  <a:pos x="T6" y="T7"/>
                </a:cxn>
                <a:cxn ang="0">
                  <a:pos x="T8" y="T9"/>
                </a:cxn>
              </a:cxnLst>
              <a:rect l="0" t="0" r="r" b="b"/>
              <a:pathLst>
                <a:path w="63" h="271">
                  <a:moveTo>
                    <a:pt x="63" y="0"/>
                  </a:moveTo>
                  <a:lnTo>
                    <a:pt x="0" y="41"/>
                  </a:lnTo>
                  <a:lnTo>
                    <a:pt x="0" y="271"/>
                  </a:lnTo>
                  <a:lnTo>
                    <a:pt x="63" y="229"/>
                  </a:lnTo>
                  <a:lnTo>
                    <a:pt x="63"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53" name="Rectangle 173">
              <a:extLst>
                <a:ext uri="{FF2B5EF4-FFF2-40B4-BE49-F238E27FC236}">
                  <a16:creationId xmlns:a16="http://schemas.microsoft.com/office/drawing/2014/main" id="{B3B18C3D-1F31-C145-9C3D-1E38B604E2F1}"/>
                </a:ext>
              </a:extLst>
            </p:cNvPr>
            <p:cNvSpPr>
              <a:spLocks noChangeArrowheads="1"/>
            </p:cNvSpPr>
            <p:nvPr/>
          </p:nvSpPr>
          <p:spPr bwMode="auto">
            <a:xfrm>
              <a:off x="-195262" y="2214563"/>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54" name="Freeform 174">
              <a:extLst>
                <a:ext uri="{FF2B5EF4-FFF2-40B4-BE49-F238E27FC236}">
                  <a16:creationId xmlns:a16="http://schemas.microsoft.com/office/drawing/2014/main" id="{834434B0-B662-E741-8223-CD07269A1A05}"/>
                </a:ext>
              </a:extLst>
            </p:cNvPr>
            <p:cNvSpPr>
              <a:spLocks/>
            </p:cNvSpPr>
            <p:nvPr/>
          </p:nvSpPr>
          <p:spPr bwMode="auto">
            <a:xfrm>
              <a:off x="-90487" y="1546225"/>
              <a:ext cx="100013" cy="423862"/>
            </a:xfrm>
            <a:custGeom>
              <a:avLst/>
              <a:gdLst>
                <a:gd name="T0" fmla="*/ 63 w 63"/>
                <a:gd name="T1" fmla="*/ 0 h 267"/>
                <a:gd name="T2" fmla="*/ 0 w 63"/>
                <a:gd name="T3" fmla="*/ 42 h 267"/>
                <a:gd name="T4" fmla="*/ 0 w 63"/>
                <a:gd name="T5" fmla="*/ 267 h 267"/>
                <a:gd name="T6" fmla="*/ 63 w 63"/>
                <a:gd name="T7" fmla="*/ 229 h 267"/>
                <a:gd name="T8" fmla="*/ 63 w 63"/>
                <a:gd name="T9" fmla="*/ 0 h 267"/>
              </a:gdLst>
              <a:ahLst/>
              <a:cxnLst>
                <a:cxn ang="0">
                  <a:pos x="T0" y="T1"/>
                </a:cxn>
                <a:cxn ang="0">
                  <a:pos x="T2" y="T3"/>
                </a:cxn>
                <a:cxn ang="0">
                  <a:pos x="T4" y="T5"/>
                </a:cxn>
                <a:cxn ang="0">
                  <a:pos x="T6" y="T7"/>
                </a:cxn>
                <a:cxn ang="0">
                  <a:pos x="T8" y="T9"/>
                </a:cxn>
              </a:cxnLst>
              <a:rect l="0" t="0" r="r" b="b"/>
              <a:pathLst>
                <a:path w="63" h="267">
                  <a:moveTo>
                    <a:pt x="63" y="0"/>
                  </a:moveTo>
                  <a:lnTo>
                    <a:pt x="0" y="42"/>
                  </a:lnTo>
                  <a:lnTo>
                    <a:pt x="0" y="267"/>
                  </a:lnTo>
                  <a:lnTo>
                    <a:pt x="63" y="229"/>
                  </a:lnTo>
                  <a:lnTo>
                    <a:pt x="63"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55" name="Freeform 175">
              <a:extLst>
                <a:ext uri="{FF2B5EF4-FFF2-40B4-BE49-F238E27FC236}">
                  <a16:creationId xmlns:a16="http://schemas.microsoft.com/office/drawing/2014/main" id="{5E0B3CD5-03E3-834F-A872-82F2CA0E8F9C}"/>
                </a:ext>
              </a:extLst>
            </p:cNvPr>
            <p:cNvSpPr>
              <a:spLocks/>
            </p:cNvSpPr>
            <p:nvPr/>
          </p:nvSpPr>
          <p:spPr bwMode="auto">
            <a:xfrm>
              <a:off x="-90487" y="1546225"/>
              <a:ext cx="100013" cy="423862"/>
            </a:xfrm>
            <a:custGeom>
              <a:avLst/>
              <a:gdLst>
                <a:gd name="T0" fmla="*/ 63 w 63"/>
                <a:gd name="T1" fmla="*/ 0 h 267"/>
                <a:gd name="T2" fmla="*/ 0 w 63"/>
                <a:gd name="T3" fmla="*/ 42 h 267"/>
                <a:gd name="T4" fmla="*/ 0 w 63"/>
                <a:gd name="T5" fmla="*/ 267 h 267"/>
                <a:gd name="T6" fmla="*/ 63 w 63"/>
                <a:gd name="T7" fmla="*/ 229 h 267"/>
                <a:gd name="T8" fmla="*/ 63 w 63"/>
                <a:gd name="T9" fmla="*/ 0 h 267"/>
              </a:gdLst>
              <a:ahLst/>
              <a:cxnLst>
                <a:cxn ang="0">
                  <a:pos x="T0" y="T1"/>
                </a:cxn>
                <a:cxn ang="0">
                  <a:pos x="T2" y="T3"/>
                </a:cxn>
                <a:cxn ang="0">
                  <a:pos x="T4" y="T5"/>
                </a:cxn>
                <a:cxn ang="0">
                  <a:pos x="T6" y="T7"/>
                </a:cxn>
                <a:cxn ang="0">
                  <a:pos x="T8" y="T9"/>
                </a:cxn>
              </a:cxnLst>
              <a:rect l="0" t="0" r="r" b="b"/>
              <a:pathLst>
                <a:path w="63" h="267">
                  <a:moveTo>
                    <a:pt x="63" y="0"/>
                  </a:moveTo>
                  <a:lnTo>
                    <a:pt x="0" y="42"/>
                  </a:lnTo>
                  <a:lnTo>
                    <a:pt x="0" y="267"/>
                  </a:lnTo>
                  <a:lnTo>
                    <a:pt x="63" y="229"/>
                  </a:lnTo>
                  <a:lnTo>
                    <a:pt x="63"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56" name="Rectangle 176">
              <a:extLst>
                <a:ext uri="{FF2B5EF4-FFF2-40B4-BE49-F238E27FC236}">
                  <a16:creationId xmlns:a16="http://schemas.microsoft.com/office/drawing/2014/main" id="{F974F965-73AC-B440-8355-11402C981616}"/>
                </a:ext>
              </a:extLst>
            </p:cNvPr>
            <p:cNvSpPr>
              <a:spLocks noChangeArrowheads="1"/>
            </p:cNvSpPr>
            <p:nvPr/>
          </p:nvSpPr>
          <p:spPr bwMode="auto">
            <a:xfrm>
              <a:off x="9525" y="1546225"/>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57" name="Freeform 177">
              <a:extLst>
                <a:ext uri="{FF2B5EF4-FFF2-40B4-BE49-F238E27FC236}">
                  <a16:creationId xmlns:a16="http://schemas.microsoft.com/office/drawing/2014/main" id="{ADAA8031-6D66-E949-957E-40704639038E}"/>
                </a:ext>
              </a:extLst>
            </p:cNvPr>
            <p:cNvSpPr>
              <a:spLocks/>
            </p:cNvSpPr>
            <p:nvPr/>
          </p:nvSpPr>
          <p:spPr bwMode="auto">
            <a:xfrm>
              <a:off x="-90487" y="2095500"/>
              <a:ext cx="100013" cy="430212"/>
            </a:xfrm>
            <a:custGeom>
              <a:avLst/>
              <a:gdLst>
                <a:gd name="T0" fmla="*/ 63 w 63"/>
                <a:gd name="T1" fmla="*/ 0 h 271"/>
                <a:gd name="T2" fmla="*/ 0 w 63"/>
                <a:gd name="T3" fmla="*/ 41 h 271"/>
                <a:gd name="T4" fmla="*/ 0 w 63"/>
                <a:gd name="T5" fmla="*/ 271 h 271"/>
                <a:gd name="T6" fmla="*/ 63 w 63"/>
                <a:gd name="T7" fmla="*/ 229 h 271"/>
                <a:gd name="T8" fmla="*/ 63 w 63"/>
                <a:gd name="T9" fmla="*/ 0 h 271"/>
              </a:gdLst>
              <a:ahLst/>
              <a:cxnLst>
                <a:cxn ang="0">
                  <a:pos x="T0" y="T1"/>
                </a:cxn>
                <a:cxn ang="0">
                  <a:pos x="T2" y="T3"/>
                </a:cxn>
                <a:cxn ang="0">
                  <a:pos x="T4" y="T5"/>
                </a:cxn>
                <a:cxn ang="0">
                  <a:pos x="T6" y="T7"/>
                </a:cxn>
                <a:cxn ang="0">
                  <a:pos x="T8" y="T9"/>
                </a:cxn>
              </a:cxnLst>
              <a:rect l="0" t="0" r="r" b="b"/>
              <a:pathLst>
                <a:path w="63" h="271">
                  <a:moveTo>
                    <a:pt x="63" y="0"/>
                  </a:moveTo>
                  <a:lnTo>
                    <a:pt x="0" y="41"/>
                  </a:lnTo>
                  <a:lnTo>
                    <a:pt x="0" y="271"/>
                  </a:lnTo>
                  <a:lnTo>
                    <a:pt x="63" y="229"/>
                  </a:lnTo>
                  <a:lnTo>
                    <a:pt x="63"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58" name="Freeform 178">
              <a:extLst>
                <a:ext uri="{FF2B5EF4-FFF2-40B4-BE49-F238E27FC236}">
                  <a16:creationId xmlns:a16="http://schemas.microsoft.com/office/drawing/2014/main" id="{B10A387E-3319-9B4E-A8E0-41AFAAD3AB68}"/>
                </a:ext>
              </a:extLst>
            </p:cNvPr>
            <p:cNvSpPr>
              <a:spLocks/>
            </p:cNvSpPr>
            <p:nvPr/>
          </p:nvSpPr>
          <p:spPr bwMode="auto">
            <a:xfrm>
              <a:off x="-90487" y="2095500"/>
              <a:ext cx="100013" cy="430212"/>
            </a:xfrm>
            <a:custGeom>
              <a:avLst/>
              <a:gdLst>
                <a:gd name="T0" fmla="*/ 63 w 63"/>
                <a:gd name="T1" fmla="*/ 0 h 271"/>
                <a:gd name="T2" fmla="*/ 0 w 63"/>
                <a:gd name="T3" fmla="*/ 41 h 271"/>
                <a:gd name="T4" fmla="*/ 0 w 63"/>
                <a:gd name="T5" fmla="*/ 271 h 271"/>
                <a:gd name="T6" fmla="*/ 63 w 63"/>
                <a:gd name="T7" fmla="*/ 229 h 271"/>
                <a:gd name="T8" fmla="*/ 63 w 63"/>
                <a:gd name="T9" fmla="*/ 0 h 271"/>
              </a:gdLst>
              <a:ahLst/>
              <a:cxnLst>
                <a:cxn ang="0">
                  <a:pos x="T0" y="T1"/>
                </a:cxn>
                <a:cxn ang="0">
                  <a:pos x="T2" y="T3"/>
                </a:cxn>
                <a:cxn ang="0">
                  <a:pos x="T4" y="T5"/>
                </a:cxn>
                <a:cxn ang="0">
                  <a:pos x="T6" y="T7"/>
                </a:cxn>
                <a:cxn ang="0">
                  <a:pos x="T8" y="T9"/>
                </a:cxn>
              </a:cxnLst>
              <a:rect l="0" t="0" r="r" b="b"/>
              <a:pathLst>
                <a:path w="63" h="271">
                  <a:moveTo>
                    <a:pt x="63" y="0"/>
                  </a:moveTo>
                  <a:lnTo>
                    <a:pt x="0" y="41"/>
                  </a:lnTo>
                  <a:lnTo>
                    <a:pt x="0" y="271"/>
                  </a:lnTo>
                  <a:lnTo>
                    <a:pt x="63" y="229"/>
                  </a:lnTo>
                  <a:lnTo>
                    <a:pt x="63"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59" name="Rectangle 179">
              <a:extLst>
                <a:ext uri="{FF2B5EF4-FFF2-40B4-BE49-F238E27FC236}">
                  <a16:creationId xmlns:a16="http://schemas.microsoft.com/office/drawing/2014/main" id="{9E30B553-4D9D-1342-B6CD-C1C81AC0DB9F}"/>
                </a:ext>
              </a:extLst>
            </p:cNvPr>
            <p:cNvSpPr>
              <a:spLocks noChangeArrowheads="1"/>
            </p:cNvSpPr>
            <p:nvPr/>
          </p:nvSpPr>
          <p:spPr bwMode="auto">
            <a:xfrm>
              <a:off x="9525" y="2095500"/>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60" name="Freeform 180">
              <a:extLst>
                <a:ext uri="{FF2B5EF4-FFF2-40B4-BE49-F238E27FC236}">
                  <a16:creationId xmlns:a16="http://schemas.microsoft.com/office/drawing/2014/main" id="{5CAC7BF1-2760-6543-8600-8A9681362661}"/>
                </a:ext>
              </a:extLst>
            </p:cNvPr>
            <p:cNvSpPr>
              <a:spLocks/>
            </p:cNvSpPr>
            <p:nvPr/>
          </p:nvSpPr>
          <p:spPr bwMode="auto">
            <a:xfrm>
              <a:off x="107950" y="1427163"/>
              <a:ext cx="106363" cy="430212"/>
            </a:xfrm>
            <a:custGeom>
              <a:avLst/>
              <a:gdLst>
                <a:gd name="T0" fmla="*/ 67 w 67"/>
                <a:gd name="T1" fmla="*/ 0 h 271"/>
                <a:gd name="T2" fmla="*/ 0 w 67"/>
                <a:gd name="T3" fmla="*/ 41 h 271"/>
                <a:gd name="T4" fmla="*/ 0 w 67"/>
                <a:gd name="T5" fmla="*/ 271 h 271"/>
                <a:gd name="T6" fmla="*/ 67 w 67"/>
                <a:gd name="T7" fmla="*/ 229 h 271"/>
                <a:gd name="T8" fmla="*/ 67 w 67"/>
                <a:gd name="T9" fmla="*/ 0 h 271"/>
              </a:gdLst>
              <a:ahLst/>
              <a:cxnLst>
                <a:cxn ang="0">
                  <a:pos x="T0" y="T1"/>
                </a:cxn>
                <a:cxn ang="0">
                  <a:pos x="T2" y="T3"/>
                </a:cxn>
                <a:cxn ang="0">
                  <a:pos x="T4" y="T5"/>
                </a:cxn>
                <a:cxn ang="0">
                  <a:pos x="T6" y="T7"/>
                </a:cxn>
                <a:cxn ang="0">
                  <a:pos x="T8" y="T9"/>
                </a:cxn>
              </a:cxnLst>
              <a:rect l="0" t="0" r="r" b="b"/>
              <a:pathLst>
                <a:path w="67" h="271">
                  <a:moveTo>
                    <a:pt x="67" y="0"/>
                  </a:moveTo>
                  <a:lnTo>
                    <a:pt x="0" y="41"/>
                  </a:lnTo>
                  <a:lnTo>
                    <a:pt x="0" y="271"/>
                  </a:lnTo>
                  <a:lnTo>
                    <a:pt x="67" y="229"/>
                  </a:lnTo>
                  <a:lnTo>
                    <a:pt x="67"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61" name="Freeform 181">
              <a:extLst>
                <a:ext uri="{FF2B5EF4-FFF2-40B4-BE49-F238E27FC236}">
                  <a16:creationId xmlns:a16="http://schemas.microsoft.com/office/drawing/2014/main" id="{695300C9-0F72-1244-A03D-295F5A19984A}"/>
                </a:ext>
              </a:extLst>
            </p:cNvPr>
            <p:cNvSpPr>
              <a:spLocks/>
            </p:cNvSpPr>
            <p:nvPr/>
          </p:nvSpPr>
          <p:spPr bwMode="auto">
            <a:xfrm>
              <a:off x="107950" y="1427163"/>
              <a:ext cx="106363" cy="430212"/>
            </a:xfrm>
            <a:custGeom>
              <a:avLst/>
              <a:gdLst>
                <a:gd name="T0" fmla="*/ 67 w 67"/>
                <a:gd name="T1" fmla="*/ 0 h 271"/>
                <a:gd name="T2" fmla="*/ 0 w 67"/>
                <a:gd name="T3" fmla="*/ 41 h 271"/>
                <a:gd name="T4" fmla="*/ 0 w 67"/>
                <a:gd name="T5" fmla="*/ 271 h 271"/>
                <a:gd name="T6" fmla="*/ 67 w 67"/>
                <a:gd name="T7" fmla="*/ 229 h 271"/>
                <a:gd name="T8" fmla="*/ 67 w 67"/>
                <a:gd name="T9" fmla="*/ 0 h 271"/>
              </a:gdLst>
              <a:ahLst/>
              <a:cxnLst>
                <a:cxn ang="0">
                  <a:pos x="T0" y="T1"/>
                </a:cxn>
                <a:cxn ang="0">
                  <a:pos x="T2" y="T3"/>
                </a:cxn>
                <a:cxn ang="0">
                  <a:pos x="T4" y="T5"/>
                </a:cxn>
                <a:cxn ang="0">
                  <a:pos x="T6" y="T7"/>
                </a:cxn>
                <a:cxn ang="0">
                  <a:pos x="T8" y="T9"/>
                </a:cxn>
              </a:cxnLst>
              <a:rect l="0" t="0" r="r" b="b"/>
              <a:pathLst>
                <a:path w="67" h="271">
                  <a:moveTo>
                    <a:pt x="67" y="0"/>
                  </a:moveTo>
                  <a:lnTo>
                    <a:pt x="0" y="41"/>
                  </a:lnTo>
                  <a:lnTo>
                    <a:pt x="0" y="271"/>
                  </a:lnTo>
                  <a:lnTo>
                    <a:pt x="67" y="229"/>
                  </a:lnTo>
                  <a:lnTo>
                    <a:pt x="67"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62" name="Rectangle 182">
              <a:extLst>
                <a:ext uri="{FF2B5EF4-FFF2-40B4-BE49-F238E27FC236}">
                  <a16:creationId xmlns:a16="http://schemas.microsoft.com/office/drawing/2014/main" id="{85DC3787-9A97-8B42-9A28-FF3BE9F66379}"/>
                </a:ext>
              </a:extLst>
            </p:cNvPr>
            <p:cNvSpPr>
              <a:spLocks noChangeArrowheads="1"/>
            </p:cNvSpPr>
            <p:nvPr/>
          </p:nvSpPr>
          <p:spPr bwMode="auto">
            <a:xfrm>
              <a:off x="214313" y="1427163"/>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63" name="Freeform 183">
              <a:extLst>
                <a:ext uri="{FF2B5EF4-FFF2-40B4-BE49-F238E27FC236}">
                  <a16:creationId xmlns:a16="http://schemas.microsoft.com/office/drawing/2014/main" id="{16714420-5FCE-D44F-9312-F9F9EE99A5C9}"/>
                </a:ext>
              </a:extLst>
            </p:cNvPr>
            <p:cNvSpPr>
              <a:spLocks/>
            </p:cNvSpPr>
            <p:nvPr/>
          </p:nvSpPr>
          <p:spPr bwMode="auto">
            <a:xfrm>
              <a:off x="107950" y="1982788"/>
              <a:ext cx="106363" cy="423862"/>
            </a:xfrm>
            <a:custGeom>
              <a:avLst/>
              <a:gdLst>
                <a:gd name="T0" fmla="*/ 67 w 67"/>
                <a:gd name="T1" fmla="*/ 0 h 267"/>
                <a:gd name="T2" fmla="*/ 0 w 67"/>
                <a:gd name="T3" fmla="*/ 37 h 267"/>
                <a:gd name="T4" fmla="*/ 0 w 67"/>
                <a:gd name="T5" fmla="*/ 267 h 267"/>
                <a:gd name="T6" fmla="*/ 67 w 67"/>
                <a:gd name="T7" fmla="*/ 225 h 267"/>
                <a:gd name="T8" fmla="*/ 67 w 67"/>
                <a:gd name="T9" fmla="*/ 0 h 267"/>
              </a:gdLst>
              <a:ahLst/>
              <a:cxnLst>
                <a:cxn ang="0">
                  <a:pos x="T0" y="T1"/>
                </a:cxn>
                <a:cxn ang="0">
                  <a:pos x="T2" y="T3"/>
                </a:cxn>
                <a:cxn ang="0">
                  <a:pos x="T4" y="T5"/>
                </a:cxn>
                <a:cxn ang="0">
                  <a:pos x="T6" y="T7"/>
                </a:cxn>
                <a:cxn ang="0">
                  <a:pos x="T8" y="T9"/>
                </a:cxn>
              </a:cxnLst>
              <a:rect l="0" t="0" r="r" b="b"/>
              <a:pathLst>
                <a:path w="67" h="267">
                  <a:moveTo>
                    <a:pt x="67" y="0"/>
                  </a:moveTo>
                  <a:lnTo>
                    <a:pt x="0" y="37"/>
                  </a:lnTo>
                  <a:lnTo>
                    <a:pt x="0" y="267"/>
                  </a:lnTo>
                  <a:lnTo>
                    <a:pt x="67" y="225"/>
                  </a:lnTo>
                  <a:lnTo>
                    <a:pt x="67"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64" name="Freeform 184">
              <a:extLst>
                <a:ext uri="{FF2B5EF4-FFF2-40B4-BE49-F238E27FC236}">
                  <a16:creationId xmlns:a16="http://schemas.microsoft.com/office/drawing/2014/main" id="{149F5E39-E5D6-334C-A2FE-D959257DFBA7}"/>
                </a:ext>
              </a:extLst>
            </p:cNvPr>
            <p:cNvSpPr>
              <a:spLocks/>
            </p:cNvSpPr>
            <p:nvPr/>
          </p:nvSpPr>
          <p:spPr bwMode="auto">
            <a:xfrm>
              <a:off x="107950" y="1982788"/>
              <a:ext cx="106363" cy="423862"/>
            </a:xfrm>
            <a:custGeom>
              <a:avLst/>
              <a:gdLst>
                <a:gd name="T0" fmla="*/ 67 w 67"/>
                <a:gd name="T1" fmla="*/ 0 h 267"/>
                <a:gd name="T2" fmla="*/ 0 w 67"/>
                <a:gd name="T3" fmla="*/ 37 h 267"/>
                <a:gd name="T4" fmla="*/ 0 w 67"/>
                <a:gd name="T5" fmla="*/ 267 h 267"/>
                <a:gd name="T6" fmla="*/ 67 w 67"/>
                <a:gd name="T7" fmla="*/ 225 h 267"/>
                <a:gd name="T8" fmla="*/ 67 w 67"/>
                <a:gd name="T9" fmla="*/ 0 h 267"/>
              </a:gdLst>
              <a:ahLst/>
              <a:cxnLst>
                <a:cxn ang="0">
                  <a:pos x="T0" y="T1"/>
                </a:cxn>
                <a:cxn ang="0">
                  <a:pos x="T2" y="T3"/>
                </a:cxn>
                <a:cxn ang="0">
                  <a:pos x="T4" y="T5"/>
                </a:cxn>
                <a:cxn ang="0">
                  <a:pos x="T6" y="T7"/>
                </a:cxn>
                <a:cxn ang="0">
                  <a:pos x="T8" y="T9"/>
                </a:cxn>
              </a:cxnLst>
              <a:rect l="0" t="0" r="r" b="b"/>
              <a:pathLst>
                <a:path w="67" h="267">
                  <a:moveTo>
                    <a:pt x="67" y="0"/>
                  </a:moveTo>
                  <a:lnTo>
                    <a:pt x="0" y="37"/>
                  </a:lnTo>
                  <a:lnTo>
                    <a:pt x="0" y="267"/>
                  </a:lnTo>
                  <a:lnTo>
                    <a:pt x="67" y="225"/>
                  </a:lnTo>
                  <a:lnTo>
                    <a:pt x="67"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65" name="Freeform 185">
              <a:extLst>
                <a:ext uri="{FF2B5EF4-FFF2-40B4-BE49-F238E27FC236}">
                  <a16:creationId xmlns:a16="http://schemas.microsoft.com/office/drawing/2014/main" id="{27F6DCE3-1737-B14A-8075-CA8A1EBAFC26}"/>
                </a:ext>
              </a:extLst>
            </p:cNvPr>
            <p:cNvSpPr>
              <a:spLocks/>
            </p:cNvSpPr>
            <p:nvPr/>
          </p:nvSpPr>
          <p:spPr bwMode="auto">
            <a:xfrm>
              <a:off x="214313" y="1976438"/>
              <a:ext cx="39688" cy="363537"/>
            </a:xfrm>
            <a:custGeom>
              <a:avLst/>
              <a:gdLst>
                <a:gd name="T0" fmla="*/ 0 w 25"/>
                <a:gd name="T1" fmla="*/ 229 h 229"/>
                <a:gd name="T2" fmla="*/ 25 w 25"/>
                <a:gd name="T3" fmla="*/ 229 h 229"/>
                <a:gd name="T4" fmla="*/ 25 w 25"/>
                <a:gd name="T5" fmla="*/ 0 h 229"/>
                <a:gd name="T6" fmla="*/ 0 w 25"/>
                <a:gd name="T7" fmla="*/ 4 h 229"/>
                <a:gd name="T8" fmla="*/ 0 w 25"/>
                <a:gd name="T9" fmla="*/ 229 h 229"/>
              </a:gdLst>
              <a:ahLst/>
              <a:cxnLst>
                <a:cxn ang="0">
                  <a:pos x="T0" y="T1"/>
                </a:cxn>
                <a:cxn ang="0">
                  <a:pos x="T2" y="T3"/>
                </a:cxn>
                <a:cxn ang="0">
                  <a:pos x="T4" y="T5"/>
                </a:cxn>
                <a:cxn ang="0">
                  <a:pos x="T6" y="T7"/>
                </a:cxn>
                <a:cxn ang="0">
                  <a:pos x="T8" y="T9"/>
                </a:cxn>
              </a:cxnLst>
              <a:rect l="0" t="0" r="r" b="b"/>
              <a:pathLst>
                <a:path w="25" h="229">
                  <a:moveTo>
                    <a:pt x="0" y="229"/>
                  </a:moveTo>
                  <a:lnTo>
                    <a:pt x="25" y="229"/>
                  </a:lnTo>
                  <a:lnTo>
                    <a:pt x="25" y="0"/>
                  </a:lnTo>
                  <a:lnTo>
                    <a:pt x="0" y="4"/>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66" name="Freeform 186">
              <a:extLst>
                <a:ext uri="{FF2B5EF4-FFF2-40B4-BE49-F238E27FC236}">
                  <a16:creationId xmlns:a16="http://schemas.microsoft.com/office/drawing/2014/main" id="{D491A460-6C43-B34E-82B0-2575E2CAE501}"/>
                </a:ext>
              </a:extLst>
            </p:cNvPr>
            <p:cNvSpPr>
              <a:spLocks/>
            </p:cNvSpPr>
            <p:nvPr/>
          </p:nvSpPr>
          <p:spPr bwMode="auto">
            <a:xfrm>
              <a:off x="312738" y="1308100"/>
              <a:ext cx="106363" cy="430212"/>
            </a:xfrm>
            <a:custGeom>
              <a:avLst/>
              <a:gdLst>
                <a:gd name="T0" fmla="*/ 67 w 67"/>
                <a:gd name="T1" fmla="*/ 0 h 271"/>
                <a:gd name="T2" fmla="*/ 0 w 67"/>
                <a:gd name="T3" fmla="*/ 41 h 271"/>
                <a:gd name="T4" fmla="*/ 0 w 67"/>
                <a:gd name="T5" fmla="*/ 271 h 271"/>
                <a:gd name="T6" fmla="*/ 67 w 67"/>
                <a:gd name="T7" fmla="*/ 229 h 271"/>
                <a:gd name="T8" fmla="*/ 67 w 67"/>
                <a:gd name="T9" fmla="*/ 0 h 271"/>
              </a:gdLst>
              <a:ahLst/>
              <a:cxnLst>
                <a:cxn ang="0">
                  <a:pos x="T0" y="T1"/>
                </a:cxn>
                <a:cxn ang="0">
                  <a:pos x="T2" y="T3"/>
                </a:cxn>
                <a:cxn ang="0">
                  <a:pos x="T4" y="T5"/>
                </a:cxn>
                <a:cxn ang="0">
                  <a:pos x="T6" y="T7"/>
                </a:cxn>
                <a:cxn ang="0">
                  <a:pos x="T8" y="T9"/>
                </a:cxn>
              </a:cxnLst>
              <a:rect l="0" t="0" r="r" b="b"/>
              <a:pathLst>
                <a:path w="67" h="271">
                  <a:moveTo>
                    <a:pt x="67" y="0"/>
                  </a:moveTo>
                  <a:lnTo>
                    <a:pt x="0" y="41"/>
                  </a:lnTo>
                  <a:lnTo>
                    <a:pt x="0" y="271"/>
                  </a:lnTo>
                  <a:lnTo>
                    <a:pt x="67" y="229"/>
                  </a:lnTo>
                  <a:lnTo>
                    <a:pt x="67"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67" name="Freeform 187">
              <a:extLst>
                <a:ext uri="{FF2B5EF4-FFF2-40B4-BE49-F238E27FC236}">
                  <a16:creationId xmlns:a16="http://schemas.microsoft.com/office/drawing/2014/main" id="{088447A4-B9A8-8443-BBAD-AB6729BD0C0D}"/>
                </a:ext>
              </a:extLst>
            </p:cNvPr>
            <p:cNvSpPr>
              <a:spLocks/>
            </p:cNvSpPr>
            <p:nvPr/>
          </p:nvSpPr>
          <p:spPr bwMode="auto">
            <a:xfrm>
              <a:off x="312738" y="1308100"/>
              <a:ext cx="106363" cy="430212"/>
            </a:xfrm>
            <a:custGeom>
              <a:avLst/>
              <a:gdLst>
                <a:gd name="T0" fmla="*/ 67 w 67"/>
                <a:gd name="T1" fmla="*/ 0 h 271"/>
                <a:gd name="T2" fmla="*/ 0 w 67"/>
                <a:gd name="T3" fmla="*/ 41 h 271"/>
                <a:gd name="T4" fmla="*/ 0 w 67"/>
                <a:gd name="T5" fmla="*/ 271 h 271"/>
                <a:gd name="T6" fmla="*/ 67 w 67"/>
                <a:gd name="T7" fmla="*/ 229 h 271"/>
                <a:gd name="T8" fmla="*/ 67 w 67"/>
                <a:gd name="T9" fmla="*/ 0 h 271"/>
              </a:gdLst>
              <a:ahLst/>
              <a:cxnLst>
                <a:cxn ang="0">
                  <a:pos x="T0" y="T1"/>
                </a:cxn>
                <a:cxn ang="0">
                  <a:pos x="T2" y="T3"/>
                </a:cxn>
                <a:cxn ang="0">
                  <a:pos x="T4" y="T5"/>
                </a:cxn>
                <a:cxn ang="0">
                  <a:pos x="T6" y="T7"/>
                </a:cxn>
                <a:cxn ang="0">
                  <a:pos x="T8" y="T9"/>
                </a:cxn>
              </a:cxnLst>
              <a:rect l="0" t="0" r="r" b="b"/>
              <a:pathLst>
                <a:path w="67" h="271">
                  <a:moveTo>
                    <a:pt x="67" y="0"/>
                  </a:moveTo>
                  <a:lnTo>
                    <a:pt x="0" y="41"/>
                  </a:lnTo>
                  <a:lnTo>
                    <a:pt x="0" y="271"/>
                  </a:lnTo>
                  <a:lnTo>
                    <a:pt x="67" y="229"/>
                  </a:lnTo>
                  <a:lnTo>
                    <a:pt x="67"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68" name="Rectangle 188">
              <a:extLst>
                <a:ext uri="{FF2B5EF4-FFF2-40B4-BE49-F238E27FC236}">
                  <a16:creationId xmlns:a16="http://schemas.microsoft.com/office/drawing/2014/main" id="{51E7E7F4-95D3-1F41-B30E-B6B2B6C24FBA}"/>
                </a:ext>
              </a:extLst>
            </p:cNvPr>
            <p:cNvSpPr>
              <a:spLocks noChangeArrowheads="1"/>
            </p:cNvSpPr>
            <p:nvPr/>
          </p:nvSpPr>
          <p:spPr bwMode="auto">
            <a:xfrm>
              <a:off x="419100" y="1308100"/>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69" name="Freeform 189">
              <a:extLst>
                <a:ext uri="{FF2B5EF4-FFF2-40B4-BE49-F238E27FC236}">
                  <a16:creationId xmlns:a16="http://schemas.microsoft.com/office/drawing/2014/main" id="{7D6E22B6-749D-354D-86B4-5135294628D4}"/>
                </a:ext>
              </a:extLst>
            </p:cNvPr>
            <p:cNvSpPr>
              <a:spLocks/>
            </p:cNvSpPr>
            <p:nvPr/>
          </p:nvSpPr>
          <p:spPr bwMode="auto">
            <a:xfrm>
              <a:off x="312738" y="1863725"/>
              <a:ext cx="106363" cy="423862"/>
            </a:xfrm>
            <a:custGeom>
              <a:avLst/>
              <a:gdLst>
                <a:gd name="T0" fmla="*/ 67 w 67"/>
                <a:gd name="T1" fmla="*/ 0 h 267"/>
                <a:gd name="T2" fmla="*/ 0 w 67"/>
                <a:gd name="T3" fmla="*/ 37 h 267"/>
                <a:gd name="T4" fmla="*/ 0 w 67"/>
                <a:gd name="T5" fmla="*/ 267 h 267"/>
                <a:gd name="T6" fmla="*/ 67 w 67"/>
                <a:gd name="T7" fmla="*/ 229 h 267"/>
                <a:gd name="T8" fmla="*/ 67 w 67"/>
                <a:gd name="T9" fmla="*/ 0 h 267"/>
              </a:gdLst>
              <a:ahLst/>
              <a:cxnLst>
                <a:cxn ang="0">
                  <a:pos x="T0" y="T1"/>
                </a:cxn>
                <a:cxn ang="0">
                  <a:pos x="T2" y="T3"/>
                </a:cxn>
                <a:cxn ang="0">
                  <a:pos x="T4" y="T5"/>
                </a:cxn>
                <a:cxn ang="0">
                  <a:pos x="T6" y="T7"/>
                </a:cxn>
                <a:cxn ang="0">
                  <a:pos x="T8" y="T9"/>
                </a:cxn>
              </a:cxnLst>
              <a:rect l="0" t="0" r="r" b="b"/>
              <a:pathLst>
                <a:path w="67" h="267">
                  <a:moveTo>
                    <a:pt x="67" y="0"/>
                  </a:moveTo>
                  <a:lnTo>
                    <a:pt x="0" y="37"/>
                  </a:lnTo>
                  <a:lnTo>
                    <a:pt x="0" y="267"/>
                  </a:lnTo>
                  <a:lnTo>
                    <a:pt x="67" y="229"/>
                  </a:lnTo>
                  <a:lnTo>
                    <a:pt x="67"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70" name="Freeform 190">
              <a:extLst>
                <a:ext uri="{FF2B5EF4-FFF2-40B4-BE49-F238E27FC236}">
                  <a16:creationId xmlns:a16="http://schemas.microsoft.com/office/drawing/2014/main" id="{E0648AB0-0CCA-DD4B-9154-BF06E01D1509}"/>
                </a:ext>
              </a:extLst>
            </p:cNvPr>
            <p:cNvSpPr>
              <a:spLocks/>
            </p:cNvSpPr>
            <p:nvPr/>
          </p:nvSpPr>
          <p:spPr bwMode="auto">
            <a:xfrm>
              <a:off x="312738" y="1863725"/>
              <a:ext cx="106363" cy="423862"/>
            </a:xfrm>
            <a:custGeom>
              <a:avLst/>
              <a:gdLst>
                <a:gd name="T0" fmla="*/ 67 w 67"/>
                <a:gd name="T1" fmla="*/ 0 h 267"/>
                <a:gd name="T2" fmla="*/ 0 w 67"/>
                <a:gd name="T3" fmla="*/ 37 h 267"/>
                <a:gd name="T4" fmla="*/ 0 w 67"/>
                <a:gd name="T5" fmla="*/ 267 h 267"/>
                <a:gd name="T6" fmla="*/ 67 w 67"/>
                <a:gd name="T7" fmla="*/ 229 h 267"/>
                <a:gd name="T8" fmla="*/ 67 w 67"/>
                <a:gd name="T9" fmla="*/ 0 h 267"/>
              </a:gdLst>
              <a:ahLst/>
              <a:cxnLst>
                <a:cxn ang="0">
                  <a:pos x="T0" y="T1"/>
                </a:cxn>
                <a:cxn ang="0">
                  <a:pos x="T2" y="T3"/>
                </a:cxn>
                <a:cxn ang="0">
                  <a:pos x="T4" y="T5"/>
                </a:cxn>
                <a:cxn ang="0">
                  <a:pos x="T6" y="T7"/>
                </a:cxn>
                <a:cxn ang="0">
                  <a:pos x="T8" y="T9"/>
                </a:cxn>
              </a:cxnLst>
              <a:rect l="0" t="0" r="r" b="b"/>
              <a:pathLst>
                <a:path w="67" h="267">
                  <a:moveTo>
                    <a:pt x="67" y="0"/>
                  </a:moveTo>
                  <a:lnTo>
                    <a:pt x="0" y="37"/>
                  </a:lnTo>
                  <a:lnTo>
                    <a:pt x="0" y="267"/>
                  </a:lnTo>
                  <a:lnTo>
                    <a:pt x="67" y="229"/>
                  </a:lnTo>
                  <a:lnTo>
                    <a:pt x="67"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71" name="Freeform 191">
              <a:extLst>
                <a:ext uri="{FF2B5EF4-FFF2-40B4-BE49-F238E27FC236}">
                  <a16:creationId xmlns:a16="http://schemas.microsoft.com/office/drawing/2014/main" id="{0978096C-4613-1C40-9F15-7080D6D638A8}"/>
                </a:ext>
              </a:extLst>
            </p:cNvPr>
            <p:cNvSpPr>
              <a:spLocks/>
            </p:cNvSpPr>
            <p:nvPr/>
          </p:nvSpPr>
          <p:spPr bwMode="auto">
            <a:xfrm>
              <a:off x="419100" y="1863725"/>
              <a:ext cx="39688" cy="363537"/>
            </a:xfrm>
            <a:custGeom>
              <a:avLst/>
              <a:gdLst>
                <a:gd name="T0" fmla="*/ 0 w 25"/>
                <a:gd name="T1" fmla="*/ 229 h 229"/>
                <a:gd name="T2" fmla="*/ 25 w 25"/>
                <a:gd name="T3" fmla="*/ 225 h 229"/>
                <a:gd name="T4" fmla="*/ 25 w 25"/>
                <a:gd name="T5" fmla="*/ 0 h 229"/>
                <a:gd name="T6" fmla="*/ 0 w 25"/>
                <a:gd name="T7" fmla="*/ 0 h 229"/>
                <a:gd name="T8" fmla="*/ 0 w 25"/>
                <a:gd name="T9" fmla="*/ 229 h 229"/>
              </a:gdLst>
              <a:ahLst/>
              <a:cxnLst>
                <a:cxn ang="0">
                  <a:pos x="T0" y="T1"/>
                </a:cxn>
                <a:cxn ang="0">
                  <a:pos x="T2" y="T3"/>
                </a:cxn>
                <a:cxn ang="0">
                  <a:pos x="T4" y="T5"/>
                </a:cxn>
                <a:cxn ang="0">
                  <a:pos x="T6" y="T7"/>
                </a:cxn>
                <a:cxn ang="0">
                  <a:pos x="T8" y="T9"/>
                </a:cxn>
              </a:cxnLst>
              <a:rect l="0" t="0" r="r" b="b"/>
              <a:pathLst>
                <a:path w="25" h="229">
                  <a:moveTo>
                    <a:pt x="0" y="229"/>
                  </a:moveTo>
                  <a:lnTo>
                    <a:pt x="25" y="225"/>
                  </a:lnTo>
                  <a:lnTo>
                    <a:pt x="25" y="0"/>
                  </a:lnTo>
                  <a:lnTo>
                    <a:pt x="0" y="0"/>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72" name="Freeform 192">
              <a:extLst>
                <a:ext uri="{FF2B5EF4-FFF2-40B4-BE49-F238E27FC236}">
                  <a16:creationId xmlns:a16="http://schemas.microsoft.com/office/drawing/2014/main" id="{6B594E00-9738-AA40-A98F-9EB2D1A4F048}"/>
                </a:ext>
              </a:extLst>
            </p:cNvPr>
            <p:cNvSpPr>
              <a:spLocks/>
            </p:cNvSpPr>
            <p:nvPr/>
          </p:nvSpPr>
          <p:spPr bwMode="auto">
            <a:xfrm>
              <a:off x="519113" y="1195388"/>
              <a:ext cx="104775" cy="423862"/>
            </a:xfrm>
            <a:custGeom>
              <a:avLst/>
              <a:gdLst>
                <a:gd name="T0" fmla="*/ 66 w 66"/>
                <a:gd name="T1" fmla="*/ 0 h 267"/>
                <a:gd name="T2" fmla="*/ 0 w 66"/>
                <a:gd name="T3" fmla="*/ 37 h 267"/>
                <a:gd name="T4" fmla="*/ 0 w 66"/>
                <a:gd name="T5" fmla="*/ 267 h 267"/>
                <a:gd name="T6" fmla="*/ 66 w 66"/>
                <a:gd name="T7" fmla="*/ 225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5"/>
                  </a:lnTo>
                  <a:lnTo>
                    <a:pt x="66"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73" name="Freeform 193">
              <a:extLst>
                <a:ext uri="{FF2B5EF4-FFF2-40B4-BE49-F238E27FC236}">
                  <a16:creationId xmlns:a16="http://schemas.microsoft.com/office/drawing/2014/main" id="{F18A3400-8C4D-1F49-8CB2-75EEEEC6181A}"/>
                </a:ext>
              </a:extLst>
            </p:cNvPr>
            <p:cNvSpPr>
              <a:spLocks/>
            </p:cNvSpPr>
            <p:nvPr/>
          </p:nvSpPr>
          <p:spPr bwMode="auto">
            <a:xfrm>
              <a:off x="519113" y="1195388"/>
              <a:ext cx="104775" cy="423862"/>
            </a:xfrm>
            <a:custGeom>
              <a:avLst/>
              <a:gdLst>
                <a:gd name="T0" fmla="*/ 66 w 66"/>
                <a:gd name="T1" fmla="*/ 0 h 267"/>
                <a:gd name="T2" fmla="*/ 0 w 66"/>
                <a:gd name="T3" fmla="*/ 37 h 267"/>
                <a:gd name="T4" fmla="*/ 0 w 66"/>
                <a:gd name="T5" fmla="*/ 267 h 267"/>
                <a:gd name="T6" fmla="*/ 66 w 66"/>
                <a:gd name="T7" fmla="*/ 225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5"/>
                  </a:lnTo>
                  <a:lnTo>
                    <a:pt x="6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74" name="Freeform 194">
              <a:extLst>
                <a:ext uri="{FF2B5EF4-FFF2-40B4-BE49-F238E27FC236}">
                  <a16:creationId xmlns:a16="http://schemas.microsoft.com/office/drawing/2014/main" id="{58A4021D-678F-F642-BD55-ABC7F20DF79D}"/>
                </a:ext>
              </a:extLst>
            </p:cNvPr>
            <p:cNvSpPr>
              <a:spLocks/>
            </p:cNvSpPr>
            <p:nvPr/>
          </p:nvSpPr>
          <p:spPr bwMode="auto">
            <a:xfrm>
              <a:off x="623888" y="1189038"/>
              <a:ext cx="39688" cy="363537"/>
            </a:xfrm>
            <a:custGeom>
              <a:avLst/>
              <a:gdLst>
                <a:gd name="T0" fmla="*/ 0 w 25"/>
                <a:gd name="T1" fmla="*/ 229 h 229"/>
                <a:gd name="T2" fmla="*/ 25 w 25"/>
                <a:gd name="T3" fmla="*/ 229 h 229"/>
                <a:gd name="T4" fmla="*/ 25 w 25"/>
                <a:gd name="T5" fmla="*/ 0 h 229"/>
                <a:gd name="T6" fmla="*/ 0 w 25"/>
                <a:gd name="T7" fmla="*/ 4 h 229"/>
                <a:gd name="T8" fmla="*/ 0 w 25"/>
                <a:gd name="T9" fmla="*/ 229 h 229"/>
              </a:gdLst>
              <a:ahLst/>
              <a:cxnLst>
                <a:cxn ang="0">
                  <a:pos x="T0" y="T1"/>
                </a:cxn>
                <a:cxn ang="0">
                  <a:pos x="T2" y="T3"/>
                </a:cxn>
                <a:cxn ang="0">
                  <a:pos x="T4" y="T5"/>
                </a:cxn>
                <a:cxn ang="0">
                  <a:pos x="T6" y="T7"/>
                </a:cxn>
                <a:cxn ang="0">
                  <a:pos x="T8" y="T9"/>
                </a:cxn>
              </a:cxnLst>
              <a:rect l="0" t="0" r="r" b="b"/>
              <a:pathLst>
                <a:path w="25" h="229">
                  <a:moveTo>
                    <a:pt x="0" y="229"/>
                  </a:moveTo>
                  <a:lnTo>
                    <a:pt x="25" y="229"/>
                  </a:lnTo>
                  <a:lnTo>
                    <a:pt x="25" y="0"/>
                  </a:lnTo>
                  <a:lnTo>
                    <a:pt x="0" y="4"/>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75" name="Freeform 195">
              <a:extLst>
                <a:ext uri="{FF2B5EF4-FFF2-40B4-BE49-F238E27FC236}">
                  <a16:creationId xmlns:a16="http://schemas.microsoft.com/office/drawing/2014/main" id="{B9395A8E-B016-534C-A083-8510EEEEFD46}"/>
                </a:ext>
              </a:extLst>
            </p:cNvPr>
            <p:cNvSpPr>
              <a:spLocks/>
            </p:cNvSpPr>
            <p:nvPr/>
          </p:nvSpPr>
          <p:spPr bwMode="auto">
            <a:xfrm>
              <a:off x="519113" y="1744663"/>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76" name="Freeform 196">
              <a:extLst>
                <a:ext uri="{FF2B5EF4-FFF2-40B4-BE49-F238E27FC236}">
                  <a16:creationId xmlns:a16="http://schemas.microsoft.com/office/drawing/2014/main" id="{967E2B11-4A8F-D942-BC20-9FDB66E3459C}"/>
                </a:ext>
              </a:extLst>
            </p:cNvPr>
            <p:cNvSpPr>
              <a:spLocks/>
            </p:cNvSpPr>
            <p:nvPr/>
          </p:nvSpPr>
          <p:spPr bwMode="auto">
            <a:xfrm>
              <a:off x="519113" y="1744663"/>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77" name="Freeform 197">
              <a:extLst>
                <a:ext uri="{FF2B5EF4-FFF2-40B4-BE49-F238E27FC236}">
                  <a16:creationId xmlns:a16="http://schemas.microsoft.com/office/drawing/2014/main" id="{D8EB0B25-3F51-3740-948D-0F3060727DE5}"/>
                </a:ext>
              </a:extLst>
            </p:cNvPr>
            <p:cNvSpPr>
              <a:spLocks/>
            </p:cNvSpPr>
            <p:nvPr/>
          </p:nvSpPr>
          <p:spPr bwMode="auto">
            <a:xfrm>
              <a:off x="623888" y="1744663"/>
              <a:ext cx="39688" cy="363537"/>
            </a:xfrm>
            <a:custGeom>
              <a:avLst/>
              <a:gdLst>
                <a:gd name="T0" fmla="*/ 0 w 25"/>
                <a:gd name="T1" fmla="*/ 229 h 229"/>
                <a:gd name="T2" fmla="*/ 25 w 25"/>
                <a:gd name="T3" fmla="*/ 225 h 229"/>
                <a:gd name="T4" fmla="*/ 25 w 25"/>
                <a:gd name="T5" fmla="*/ 0 h 229"/>
                <a:gd name="T6" fmla="*/ 0 w 25"/>
                <a:gd name="T7" fmla="*/ 0 h 229"/>
                <a:gd name="T8" fmla="*/ 0 w 25"/>
                <a:gd name="T9" fmla="*/ 229 h 229"/>
              </a:gdLst>
              <a:ahLst/>
              <a:cxnLst>
                <a:cxn ang="0">
                  <a:pos x="T0" y="T1"/>
                </a:cxn>
                <a:cxn ang="0">
                  <a:pos x="T2" y="T3"/>
                </a:cxn>
                <a:cxn ang="0">
                  <a:pos x="T4" y="T5"/>
                </a:cxn>
                <a:cxn ang="0">
                  <a:pos x="T6" y="T7"/>
                </a:cxn>
                <a:cxn ang="0">
                  <a:pos x="T8" y="T9"/>
                </a:cxn>
              </a:cxnLst>
              <a:rect l="0" t="0" r="r" b="b"/>
              <a:pathLst>
                <a:path w="25" h="229">
                  <a:moveTo>
                    <a:pt x="0" y="229"/>
                  </a:moveTo>
                  <a:lnTo>
                    <a:pt x="25" y="225"/>
                  </a:lnTo>
                  <a:lnTo>
                    <a:pt x="25" y="0"/>
                  </a:lnTo>
                  <a:lnTo>
                    <a:pt x="0" y="0"/>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78" name="Freeform 198">
              <a:extLst>
                <a:ext uri="{FF2B5EF4-FFF2-40B4-BE49-F238E27FC236}">
                  <a16:creationId xmlns:a16="http://schemas.microsoft.com/office/drawing/2014/main" id="{DAC4CEEB-A7FA-2E46-8041-8D00B43BAA8B}"/>
                </a:ext>
              </a:extLst>
            </p:cNvPr>
            <p:cNvSpPr>
              <a:spLocks/>
            </p:cNvSpPr>
            <p:nvPr/>
          </p:nvSpPr>
          <p:spPr bwMode="auto">
            <a:xfrm>
              <a:off x="723900" y="1076325"/>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79" name="Freeform 199">
              <a:extLst>
                <a:ext uri="{FF2B5EF4-FFF2-40B4-BE49-F238E27FC236}">
                  <a16:creationId xmlns:a16="http://schemas.microsoft.com/office/drawing/2014/main" id="{831B3A61-4C35-8A4E-8BD5-F6773D8F93F6}"/>
                </a:ext>
              </a:extLst>
            </p:cNvPr>
            <p:cNvSpPr>
              <a:spLocks/>
            </p:cNvSpPr>
            <p:nvPr/>
          </p:nvSpPr>
          <p:spPr bwMode="auto">
            <a:xfrm>
              <a:off x="723900" y="1076325"/>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80" name="Freeform 200">
              <a:extLst>
                <a:ext uri="{FF2B5EF4-FFF2-40B4-BE49-F238E27FC236}">
                  <a16:creationId xmlns:a16="http://schemas.microsoft.com/office/drawing/2014/main" id="{638A1B2B-0BBF-0D4A-8924-8C1E271B367E}"/>
                </a:ext>
              </a:extLst>
            </p:cNvPr>
            <p:cNvSpPr>
              <a:spLocks/>
            </p:cNvSpPr>
            <p:nvPr/>
          </p:nvSpPr>
          <p:spPr bwMode="auto">
            <a:xfrm>
              <a:off x="828675" y="1076325"/>
              <a:ext cx="41275" cy="363537"/>
            </a:xfrm>
            <a:custGeom>
              <a:avLst/>
              <a:gdLst>
                <a:gd name="T0" fmla="*/ 0 w 26"/>
                <a:gd name="T1" fmla="*/ 229 h 229"/>
                <a:gd name="T2" fmla="*/ 26 w 26"/>
                <a:gd name="T3" fmla="*/ 225 h 229"/>
                <a:gd name="T4" fmla="*/ 26 w 26"/>
                <a:gd name="T5" fmla="*/ 0 h 229"/>
                <a:gd name="T6" fmla="*/ 0 w 26"/>
                <a:gd name="T7" fmla="*/ 0 h 229"/>
                <a:gd name="T8" fmla="*/ 0 w 26"/>
                <a:gd name="T9" fmla="*/ 229 h 229"/>
              </a:gdLst>
              <a:ahLst/>
              <a:cxnLst>
                <a:cxn ang="0">
                  <a:pos x="T0" y="T1"/>
                </a:cxn>
                <a:cxn ang="0">
                  <a:pos x="T2" y="T3"/>
                </a:cxn>
                <a:cxn ang="0">
                  <a:pos x="T4" y="T5"/>
                </a:cxn>
                <a:cxn ang="0">
                  <a:pos x="T6" y="T7"/>
                </a:cxn>
                <a:cxn ang="0">
                  <a:pos x="T8" y="T9"/>
                </a:cxn>
              </a:cxnLst>
              <a:rect l="0" t="0" r="r" b="b"/>
              <a:pathLst>
                <a:path w="26" h="229">
                  <a:moveTo>
                    <a:pt x="0" y="229"/>
                  </a:moveTo>
                  <a:lnTo>
                    <a:pt x="26" y="225"/>
                  </a:lnTo>
                  <a:lnTo>
                    <a:pt x="26" y="0"/>
                  </a:lnTo>
                  <a:lnTo>
                    <a:pt x="0" y="0"/>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81" name="Freeform 201">
              <a:extLst>
                <a:ext uri="{FF2B5EF4-FFF2-40B4-BE49-F238E27FC236}">
                  <a16:creationId xmlns:a16="http://schemas.microsoft.com/office/drawing/2014/main" id="{B3177F43-5723-314E-8FEC-1C3364A753C5}"/>
                </a:ext>
              </a:extLst>
            </p:cNvPr>
            <p:cNvSpPr>
              <a:spLocks/>
            </p:cNvSpPr>
            <p:nvPr/>
          </p:nvSpPr>
          <p:spPr bwMode="auto">
            <a:xfrm>
              <a:off x="723900" y="1625600"/>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82" name="Freeform 202">
              <a:extLst>
                <a:ext uri="{FF2B5EF4-FFF2-40B4-BE49-F238E27FC236}">
                  <a16:creationId xmlns:a16="http://schemas.microsoft.com/office/drawing/2014/main" id="{268A2A78-D211-EE42-9D57-8A2621CE7E05}"/>
                </a:ext>
              </a:extLst>
            </p:cNvPr>
            <p:cNvSpPr>
              <a:spLocks/>
            </p:cNvSpPr>
            <p:nvPr/>
          </p:nvSpPr>
          <p:spPr bwMode="auto">
            <a:xfrm>
              <a:off x="723900" y="1625600"/>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83" name="Rectangle 203">
              <a:extLst>
                <a:ext uri="{FF2B5EF4-FFF2-40B4-BE49-F238E27FC236}">
                  <a16:creationId xmlns:a16="http://schemas.microsoft.com/office/drawing/2014/main" id="{7D799A2D-19BD-4A4A-B91B-8CD04B321EDF}"/>
                </a:ext>
              </a:extLst>
            </p:cNvPr>
            <p:cNvSpPr>
              <a:spLocks noChangeArrowheads="1"/>
            </p:cNvSpPr>
            <p:nvPr/>
          </p:nvSpPr>
          <p:spPr bwMode="auto">
            <a:xfrm>
              <a:off x="828675" y="1625600"/>
              <a:ext cx="41275"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284" name="Group 1283">
            <a:extLst>
              <a:ext uri="{FF2B5EF4-FFF2-40B4-BE49-F238E27FC236}">
                <a16:creationId xmlns:a16="http://schemas.microsoft.com/office/drawing/2014/main" id="{41E70A6A-D755-EC47-BA30-E8FD951789C7}"/>
              </a:ext>
            </a:extLst>
          </p:cNvPr>
          <p:cNvGrpSpPr/>
          <p:nvPr/>
        </p:nvGrpSpPr>
        <p:grpSpPr>
          <a:xfrm>
            <a:off x="6322899" y="3891715"/>
            <a:ext cx="490838" cy="764997"/>
            <a:chOff x="3068252" y="2117908"/>
            <a:chExt cx="160180" cy="249649"/>
          </a:xfrm>
        </p:grpSpPr>
        <p:sp>
          <p:nvSpPr>
            <p:cNvPr id="1285" name="Rectangle 135">
              <a:extLst>
                <a:ext uri="{FF2B5EF4-FFF2-40B4-BE49-F238E27FC236}">
                  <a16:creationId xmlns:a16="http://schemas.microsoft.com/office/drawing/2014/main" id="{3C47AD7B-ECD3-784A-A0BF-571DCBDE4FDA}"/>
                </a:ext>
              </a:extLst>
            </p:cNvPr>
            <p:cNvSpPr>
              <a:spLocks noChangeArrowheads="1"/>
            </p:cNvSpPr>
            <p:nvPr/>
          </p:nvSpPr>
          <p:spPr bwMode="auto">
            <a:xfrm>
              <a:off x="3140405" y="2265100"/>
              <a:ext cx="14431" cy="102457"/>
            </a:xfrm>
            <a:prstGeom prst="rect">
              <a:avLst/>
            </a:prstGeom>
            <a:solidFill>
              <a:srgbClr val="94C355">
                <a:lumMod val="75000"/>
              </a:srgbClr>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86" name="Oval 136">
              <a:extLst>
                <a:ext uri="{FF2B5EF4-FFF2-40B4-BE49-F238E27FC236}">
                  <a16:creationId xmlns:a16="http://schemas.microsoft.com/office/drawing/2014/main" id="{68CDA35D-8CD5-F64D-A650-7E6685F4913D}"/>
                </a:ext>
              </a:extLst>
            </p:cNvPr>
            <p:cNvSpPr>
              <a:spLocks noChangeArrowheads="1"/>
            </p:cNvSpPr>
            <p:nvPr/>
          </p:nvSpPr>
          <p:spPr bwMode="auto">
            <a:xfrm>
              <a:off x="3068252" y="2117908"/>
              <a:ext cx="160180" cy="161622"/>
            </a:xfrm>
            <a:prstGeom prst="ellipse">
              <a:avLst/>
            </a:prstGeom>
            <a:solidFill>
              <a:srgbClr val="94C355"/>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287" name="Group 1286">
            <a:extLst>
              <a:ext uri="{FF2B5EF4-FFF2-40B4-BE49-F238E27FC236}">
                <a16:creationId xmlns:a16="http://schemas.microsoft.com/office/drawing/2014/main" id="{6E8817C1-2E6F-CD42-8886-02B31705BDCC}"/>
              </a:ext>
            </a:extLst>
          </p:cNvPr>
          <p:cNvGrpSpPr/>
          <p:nvPr/>
        </p:nvGrpSpPr>
        <p:grpSpPr>
          <a:xfrm>
            <a:off x="6047040" y="4017875"/>
            <a:ext cx="293494" cy="446846"/>
            <a:chOff x="2892200" y="2054414"/>
            <a:chExt cx="160180" cy="243875"/>
          </a:xfrm>
        </p:grpSpPr>
        <p:sp>
          <p:nvSpPr>
            <p:cNvPr id="1288" name="Rectangle 137">
              <a:extLst>
                <a:ext uri="{FF2B5EF4-FFF2-40B4-BE49-F238E27FC236}">
                  <a16:creationId xmlns:a16="http://schemas.microsoft.com/office/drawing/2014/main" id="{B72764FF-BB3E-1C4D-BF86-E3C8E055FEE8}"/>
                </a:ext>
              </a:extLst>
            </p:cNvPr>
            <p:cNvSpPr>
              <a:spLocks noChangeArrowheads="1"/>
            </p:cNvSpPr>
            <p:nvPr/>
          </p:nvSpPr>
          <p:spPr bwMode="auto">
            <a:xfrm>
              <a:off x="2960024" y="2201605"/>
              <a:ext cx="20203" cy="96684"/>
            </a:xfrm>
            <a:prstGeom prst="rect">
              <a:avLst/>
            </a:prstGeom>
            <a:solidFill>
              <a:srgbClr val="94C355">
                <a:lumMod val="75000"/>
              </a:srgbClr>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89" name="Oval 138">
              <a:extLst>
                <a:ext uri="{FF2B5EF4-FFF2-40B4-BE49-F238E27FC236}">
                  <a16:creationId xmlns:a16="http://schemas.microsoft.com/office/drawing/2014/main" id="{30709984-7990-7744-A00C-2B37290AA896}"/>
                </a:ext>
              </a:extLst>
            </p:cNvPr>
            <p:cNvSpPr>
              <a:spLocks noChangeArrowheads="1"/>
            </p:cNvSpPr>
            <p:nvPr/>
          </p:nvSpPr>
          <p:spPr bwMode="auto">
            <a:xfrm>
              <a:off x="2892200" y="2054414"/>
              <a:ext cx="160180" cy="161622"/>
            </a:xfrm>
            <a:prstGeom prst="ellipse">
              <a:avLst/>
            </a:prstGeom>
            <a:solidFill>
              <a:srgbClr val="94C355"/>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290" name="Group 1289">
            <a:extLst>
              <a:ext uri="{FF2B5EF4-FFF2-40B4-BE49-F238E27FC236}">
                <a16:creationId xmlns:a16="http://schemas.microsoft.com/office/drawing/2014/main" id="{18DBBB5C-D2B3-164F-8613-47AA07125CF5}"/>
              </a:ext>
            </a:extLst>
          </p:cNvPr>
          <p:cNvGrpSpPr/>
          <p:nvPr/>
        </p:nvGrpSpPr>
        <p:grpSpPr>
          <a:xfrm>
            <a:off x="4594786" y="4362702"/>
            <a:ext cx="189235" cy="288111"/>
            <a:chOff x="2892200" y="2054414"/>
            <a:chExt cx="160180" cy="243875"/>
          </a:xfrm>
        </p:grpSpPr>
        <p:sp>
          <p:nvSpPr>
            <p:cNvPr id="1291" name="Rectangle 137">
              <a:extLst>
                <a:ext uri="{FF2B5EF4-FFF2-40B4-BE49-F238E27FC236}">
                  <a16:creationId xmlns:a16="http://schemas.microsoft.com/office/drawing/2014/main" id="{63DADF51-F8FE-9A42-8B00-5EC39118690F}"/>
                </a:ext>
              </a:extLst>
            </p:cNvPr>
            <p:cNvSpPr>
              <a:spLocks noChangeArrowheads="1"/>
            </p:cNvSpPr>
            <p:nvPr/>
          </p:nvSpPr>
          <p:spPr bwMode="auto">
            <a:xfrm>
              <a:off x="2960024" y="2201605"/>
              <a:ext cx="20203" cy="96684"/>
            </a:xfrm>
            <a:prstGeom prst="rect">
              <a:avLst/>
            </a:prstGeom>
            <a:solidFill>
              <a:srgbClr val="94C355">
                <a:lumMod val="75000"/>
              </a:srgbClr>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92" name="Oval 138">
              <a:extLst>
                <a:ext uri="{FF2B5EF4-FFF2-40B4-BE49-F238E27FC236}">
                  <a16:creationId xmlns:a16="http://schemas.microsoft.com/office/drawing/2014/main" id="{57B4CB3A-8FB0-1F49-B5A8-337ACC1D19AC}"/>
                </a:ext>
              </a:extLst>
            </p:cNvPr>
            <p:cNvSpPr>
              <a:spLocks noChangeArrowheads="1"/>
            </p:cNvSpPr>
            <p:nvPr/>
          </p:nvSpPr>
          <p:spPr bwMode="auto">
            <a:xfrm>
              <a:off x="2892200" y="2054414"/>
              <a:ext cx="160180" cy="161622"/>
            </a:xfrm>
            <a:prstGeom prst="ellipse">
              <a:avLst/>
            </a:prstGeom>
            <a:solidFill>
              <a:srgbClr val="94C355"/>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293" name="Group 1292">
            <a:extLst>
              <a:ext uri="{FF2B5EF4-FFF2-40B4-BE49-F238E27FC236}">
                <a16:creationId xmlns:a16="http://schemas.microsoft.com/office/drawing/2014/main" id="{CB6B3778-2868-FE4D-B7B9-578F05DAFD46}"/>
              </a:ext>
            </a:extLst>
          </p:cNvPr>
          <p:cNvGrpSpPr/>
          <p:nvPr/>
        </p:nvGrpSpPr>
        <p:grpSpPr>
          <a:xfrm>
            <a:off x="4839287" y="4430091"/>
            <a:ext cx="135134" cy="205743"/>
            <a:chOff x="2892200" y="2054414"/>
            <a:chExt cx="160180" cy="243875"/>
          </a:xfrm>
        </p:grpSpPr>
        <p:sp>
          <p:nvSpPr>
            <p:cNvPr id="1294" name="Rectangle 137">
              <a:extLst>
                <a:ext uri="{FF2B5EF4-FFF2-40B4-BE49-F238E27FC236}">
                  <a16:creationId xmlns:a16="http://schemas.microsoft.com/office/drawing/2014/main" id="{D7446C3F-7BE5-574C-AF3B-8366AB3FB12D}"/>
                </a:ext>
              </a:extLst>
            </p:cNvPr>
            <p:cNvSpPr>
              <a:spLocks noChangeArrowheads="1"/>
            </p:cNvSpPr>
            <p:nvPr/>
          </p:nvSpPr>
          <p:spPr bwMode="auto">
            <a:xfrm>
              <a:off x="2960024" y="2201605"/>
              <a:ext cx="20203" cy="96684"/>
            </a:xfrm>
            <a:prstGeom prst="rect">
              <a:avLst/>
            </a:prstGeom>
            <a:solidFill>
              <a:srgbClr val="94C355">
                <a:lumMod val="75000"/>
              </a:srgbClr>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95" name="Oval 138">
              <a:extLst>
                <a:ext uri="{FF2B5EF4-FFF2-40B4-BE49-F238E27FC236}">
                  <a16:creationId xmlns:a16="http://schemas.microsoft.com/office/drawing/2014/main" id="{0E52F38B-88C6-AF4B-A150-AC1D51F2A148}"/>
                </a:ext>
              </a:extLst>
            </p:cNvPr>
            <p:cNvSpPr>
              <a:spLocks noChangeArrowheads="1"/>
            </p:cNvSpPr>
            <p:nvPr/>
          </p:nvSpPr>
          <p:spPr bwMode="auto">
            <a:xfrm>
              <a:off x="2892200" y="2054414"/>
              <a:ext cx="160180" cy="161622"/>
            </a:xfrm>
            <a:prstGeom prst="ellipse">
              <a:avLst/>
            </a:prstGeom>
            <a:solidFill>
              <a:srgbClr val="94C355"/>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296" name="Group 1295">
            <a:extLst>
              <a:ext uri="{FF2B5EF4-FFF2-40B4-BE49-F238E27FC236}">
                <a16:creationId xmlns:a16="http://schemas.microsoft.com/office/drawing/2014/main" id="{5A81C53F-4714-754E-9730-E2AFE8A1AE12}"/>
              </a:ext>
            </a:extLst>
          </p:cNvPr>
          <p:cNvGrpSpPr/>
          <p:nvPr/>
        </p:nvGrpSpPr>
        <p:grpSpPr>
          <a:xfrm>
            <a:off x="4844361" y="1880570"/>
            <a:ext cx="1290975" cy="3217907"/>
            <a:chOff x="2327275" y="600075"/>
            <a:chExt cx="860426" cy="2144713"/>
          </a:xfrm>
        </p:grpSpPr>
        <p:sp>
          <p:nvSpPr>
            <p:cNvPr id="1297" name="Freeform 81">
              <a:extLst>
                <a:ext uri="{FF2B5EF4-FFF2-40B4-BE49-F238E27FC236}">
                  <a16:creationId xmlns:a16="http://schemas.microsoft.com/office/drawing/2014/main" id="{8D620E03-A2B6-0946-9123-15DBCB4B9A44}"/>
                </a:ext>
              </a:extLst>
            </p:cNvPr>
            <p:cNvSpPr>
              <a:spLocks/>
            </p:cNvSpPr>
            <p:nvPr/>
          </p:nvSpPr>
          <p:spPr bwMode="auto">
            <a:xfrm>
              <a:off x="2327275" y="2066925"/>
              <a:ext cx="860425" cy="508000"/>
            </a:xfrm>
            <a:custGeom>
              <a:avLst/>
              <a:gdLst>
                <a:gd name="T0" fmla="*/ 0 w 542"/>
                <a:gd name="T1" fmla="*/ 152 h 320"/>
                <a:gd name="T2" fmla="*/ 249 w 542"/>
                <a:gd name="T3" fmla="*/ 0 h 320"/>
                <a:gd name="T4" fmla="*/ 542 w 542"/>
                <a:gd name="T5" fmla="*/ 172 h 320"/>
                <a:gd name="T6" fmla="*/ 291 w 542"/>
                <a:gd name="T7" fmla="*/ 320 h 320"/>
                <a:gd name="T8" fmla="*/ 0 w 542"/>
                <a:gd name="T9" fmla="*/ 152 h 320"/>
              </a:gdLst>
              <a:ahLst/>
              <a:cxnLst>
                <a:cxn ang="0">
                  <a:pos x="T0" y="T1"/>
                </a:cxn>
                <a:cxn ang="0">
                  <a:pos x="T2" y="T3"/>
                </a:cxn>
                <a:cxn ang="0">
                  <a:pos x="T4" y="T5"/>
                </a:cxn>
                <a:cxn ang="0">
                  <a:pos x="T6" y="T7"/>
                </a:cxn>
                <a:cxn ang="0">
                  <a:pos x="T8" y="T9"/>
                </a:cxn>
              </a:cxnLst>
              <a:rect l="0" t="0" r="r" b="b"/>
              <a:pathLst>
                <a:path w="542" h="320">
                  <a:moveTo>
                    <a:pt x="0" y="152"/>
                  </a:moveTo>
                  <a:lnTo>
                    <a:pt x="249" y="0"/>
                  </a:lnTo>
                  <a:lnTo>
                    <a:pt x="542" y="172"/>
                  </a:lnTo>
                  <a:lnTo>
                    <a:pt x="291" y="320"/>
                  </a:lnTo>
                  <a:lnTo>
                    <a:pt x="0" y="152"/>
                  </a:lnTo>
                  <a:close/>
                </a:path>
              </a:pathLst>
            </a:custGeom>
            <a:solidFill>
              <a:sysClr val="window" lastClr="FFFFFF">
                <a:lumMod val="7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98" name="Freeform 82">
              <a:extLst>
                <a:ext uri="{FF2B5EF4-FFF2-40B4-BE49-F238E27FC236}">
                  <a16:creationId xmlns:a16="http://schemas.microsoft.com/office/drawing/2014/main" id="{F206FCAD-0DA4-A347-B9A5-56B2F5C8F121}"/>
                </a:ext>
              </a:extLst>
            </p:cNvPr>
            <p:cNvSpPr>
              <a:spLocks/>
            </p:cNvSpPr>
            <p:nvPr/>
          </p:nvSpPr>
          <p:spPr bwMode="auto">
            <a:xfrm>
              <a:off x="2381250" y="908050"/>
              <a:ext cx="407988" cy="1625600"/>
            </a:xfrm>
            <a:custGeom>
              <a:avLst/>
              <a:gdLst>
                <a:gd name="T0" fmla="*/ 2 w 257"/>
                <a:gd name="T1" fmla="*/ 882 h 1024"/>
                <a:gd name="T2" fmla="*/ 257 w 257"/>
                <a:gd name="T3" fmla="*/ 1024 h 1024"/>
                <a:gd name="T4" fmla="*/ 255 w 257"/>
                <a:gd name="T5" fmla="*/ 146 h 1024"/>
                <a:gd name="T6" fmla="*/ 0 w 257"/>
                <a:gd name="T7" fmla="*/ 0 h 1024"/>
                <a:gd name="T8" fmla="*/ 2 w 257"/>
                <a:gd name="T9" fmla="*/ 882 h 1024"/>
              </a:gdLst>
              <a:ahLst/>
              <a:cxnLst>
                <a:cxn ang="0">
                  <a:pos x="T0" y="T1"/>
                </a:cxn>
                <a:cxn ang="0">
                  <a:pos x="T2" y="T3"/>
                </a:cxn>
                <a:cxn ang="0">
                  <a:pos x="T4" y="T5"/>
                </a:cxn>
                <a:cxn ang="0">
                  <a:pos x="T6" y="T7"/>
                </a:cxn>
                <a:cxn ang="0">
                  <a:pos x="T8" y="T9"/>
                </a:cxn>
              </a:cxnLst>
              <a:rect l="0" t="0" r="r" b="b"/>
              <a:pathLst>
                <a:path w="257" h="1024">
                  <a:moveTo>
                    <a:pt x="2" y="882"/>
                  </a:moveTo>
                  <a:lnTo>
                    <a:pt x="257" y="1024"/>
                  </a:lnTo>
                  <a:lnTo>
                    <a:pt x="255" y="146"/>
                  </a:lnTo>
                  <a:lnTo>
                    <a:pt x="0" y="0"/>
                  </a:lnTo>
                  <a:lnTo>
                    <a:pt x="2" y="882"/>
                  </a:lnTo>
                  <a:close/>
                </a:path>
              </a:pathLst>
            </a:custGeom>
            <a:solidFill>
              <a:sysClr val="window" lastClr="FFFFFF">
                <a:lumMod val="9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299" name="Freeform 83">
              <a:extLst>
                <a:ext uri="{FF2B5EF4-FFF2-40B4-BE49-F238E27FC236}">
                  <a16:creationId xmlns:a16="http://schemas.microsoft.com/office/drawing/2014/main" id="{6949F360-371E-4D43-84C0-B903085643B1}"/>
                </a:ext>
              </a:extLst>
            </p:cNvPr>
            <p:cNvSpPr>
              <a:spLocks/>
            </p:cNvSpPr>
            <p:nvPr/>
          </p:nvSpPr>
          <p:spPr bwMode="auto">
            <a:xfrm>
              <a:off x="2786063" y="942975"/>
              <a:ext cx="341313" cy="1590675"/>
            </a:xfrm>
            <a:custGeom>
              <a:avLst/>
              <a:gdLst>
                <a:gd name="T0" fmla="*/ 0 w 215"/>
                <a:gd name="T1" fmla="*/ 124 h 1002"/>
                <a:gd name="T2" fmla="*/ 215 w 215"/>
                <a:gd name="T3" fmla="*/ 0 h 1002"/>
                <a:gd name="T4" fmla="*/ 215 w 215"/>
                <a:gd name="T5" fmla="*/ 880 h 1002"/>
                <a:gd name="T6" fmla="*/ 2 w 215"/>
                <a:gd name="T7" fmla="*/ 1002 h 1002"/>
                <a:gd name="T8" fmla="*/ 0 w 215"/>
                <a:gd name="T9" fmla="*/ 124 h 1002"/>
              </a:gdLst>
              <a:ahLst/>
              <a:cxnLst>
                <a:cxn ang="0">
                  <a:pos x="T0" y="T1"/>
                </a:cxn>
                <a:cxn ang="0">
                  <a:pos x="T2" y="T3"/>
                </a:cxn>
                <a:cxn ang="0">
                  <a:pos x="T4" y="T5"/>
                </a:cxn>
                <a:cxn ang="0">
                  <a:pos x="T6" y="T7"/>
                </a:cxn>
                <a:cxn ang="0">
                  <a:pos x="T8" y="T9"/>
                </a:cxn>
              </a:cxnLst>
              <a:rect l="0" t="0" r="r" b="b"/>
              <a:pathLst>
                <a:path w="215" h="1002">
                  <a:moveTo>
                    <a:pt x="0" y="124"/>
                  </a:moveTo>
                  <a:lnTo>
                    <a:pt x="215" y="0"/>
                  </a:lnTo>
                  <a:lnTo>
                    <a:pt x="215" y="880"/>
                  </a:lnTo>
                  <a:lnTo>
                    <a:pt x="2" y="1002"/>
                  </a:lnTo>
                  <a:lnTo>
                    <a:pt x="0" y="124"/>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00" name="Freeform 84">
              <a:extLst>
                <a:ext uri="{FF2B5EF4-FFF2-40B4-BE49-F238E27FC236}">
                  <a16:creationId xmlns:a16="http://schemas.microsoft.com/office/drawing/2014/main" id="{22E96D3E-B103-D744-8057-28FE5D8D3D71}"/>
                </a:ext>
              </a:extLst>
            </p:cNvPr>
            <p:cNvSpPr>
              <a:spLocks/>
            </p:cNvSpPr>
            <p:nvPr/>
          </p:nvSpPr>
          <p:spPr bwMode="auto">
            <a:xfrm>
              <a:off x="2327275" y="2308225"/>
              <a:ext cx="461963" cy="436563"/>
            </a:xfrm>
            <a:custGeom>
              <a:avLst/>
              <a:gdLst>
                <a:gd name="T0" fmla="*/ 0 w 291"/>
                <a:gd name="T1" fmla="*/ 111 h 275"/>
                <a:gd name="T2" fmla="*/ 291 w 291"/>
                <a:gd name="T3" fmla="*/ 275 h 275"/>
                <a:gd name="T4" fmla="*/ 291 w 291"/>
                <a:gd name="T5" fmla="*/ 168 h 275"/>
                <a:gd name="T6" fmla="*/ 0 w 291"/>
                <a:gd name="T7" fmla="*/ 0 h 275"/>
                <a:gd name="T8" fmla="*/ 0 w 291"/>
                <a:gd name="T9" fmla="*/ 111 h 275"/>
              </a:gdLst>
              <a:ahLst/>
              <a:cxnLst>
                <a:cxn ang="0">
                  <a:pos x="T0" y="T1"/>
                </a:cxn>
                <a:cxn ang="0">
                  <a:pos x="T2" y="T3"/>
                </a:cxn>
                <a:cxn ang="0">
                  <a:pos x="T4" y="T5"/>
                </a:cxn>
                <a:cxn ang="0">
                  <a:pos x="T6" y="T7"/>
                </a:cxn>
                <a:cxn ang="0">
                  <a:pos x="T8" y="T9"/>
                </a:cxn>
              </a:cxnLst>
              <a:rect l="0" t="0" r="r" b="b"/>
              <a:pathLst>
                <a:path w="291" h="275">
                  <a:moveTo>
                    <a:pt x="0" y="111"/>
                  </a:moveTo>
                  <a:lnTo>
                    <a:pt x="291" y="275"/>
                  </a:lnTo>
                  <a:lnTo>
                    <a:pt x="291" y="168"/>
                  </a:lnTo>
                  <a:lnTo>
                    <a:pt x="0" y="0"/>
                  </a:lnTo>
                  <a:lnTo>
                    <a:pt x="0" y="111"/>
                  </a:lnTo>
                  <a:close/>
                </a:path>
              </a:pathLst>
            </a:custGeom>
            <a:solidFill>
              <a:sysClr val="window" lastClr="FFFFFF">
                <a:lumMod val="9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01" name="Freeform 85">
              <a:extLst>
                <a:ext uri="{FF2B5EF4-FFF2-40B4-BE49-F238E27FC236}">
                  <a16:creationId xmlns:a16="http://schemas.microsoft.com/office/drawing/2014/main" id="{AD204262-7AA1-A143-B8A2-CE4A4A80D355}"/>
                </a:ext>
              </a:extLst>
            </p:cNvPr>
            <p:cNvSpPr>
              <a:spLocks/>
            </p:cNvSpPr>
            <p:nvPr/>
          </p:nvSpPr>
          <p:spPr bwMode="auto">
            <a:xfrm>
              <a:off x="2789238" y="2339975"/>
              <a:ext cx="398463" cy="404813"/>
            </a:xfrm>
            <a:custGeom>
              <a:avLst/>
              <a:gdLst>
                <a:gd name="T0" fmla="*/ 0 w 251"/>
                <a:gd name="T1" fmla="*/ 148 h 255"/>
                <a:gd name="T2" fmla="*/ 251 w 251"/>
                <a:gd name="T3" fmla="*/ 0 h 255"/>
                <a:gd name="T4" fmla="*/ 251 w 251"/>
                <a:gd name="T5" fmla="*/ 111 h 255"/>
                <a:gd name="T6" fmla="*/ 0 w 251"/>
                <a:gd name="T7" fmla="*/ 255 h 255"/>
                <a:gd name="T8" fmla="*/ 0 w 251"/>
                <a:gd name="T9" fmla="*/ 148 h 255"/>
              </a:gdLst>
              <a:ahLst/>
              <a:cxnLst>
                <a:cxn ang="0">
                  <a:pos x="T0" y="T1"/>
                </a:cxn>
                <a:cxn ang="0">
                  <a:pos x="T2" y="T3"/>
                </a:cxn>
                <a:cxn ang="0">
                  <a:pos x="T4" y="T5"/>
                </a:cxn>
                <a:cxn ang="0">
                  <a:pos x="T6" y="T7"/>
                </a:cxn>
                <a:cxn ang="0">
                  <a:pos x="T8" y="T9"/>
                </a:cxn>
              </a:cxnLst>
              <a:rect l="0" t="0" r="r" b="b"/>
              <a:pathLst>
                <a:path w="251" h="255">
                  <a:moveTo>
                    <a:pt x="0" y="148"/>
                  </a:moveTo>
                  <a:lnTo>
                    <a:pt x="251" y="0"/>
                  </a:lnTo>
                  <a:lnTo>
                    <a:pt x="251" y="111"/>
                  </a:lnTo>
                  <a:lnTo>
                    <a:pt x="0" y="255"/>
                  </a:lnTo>
                  <a:lnTo>
                    <a:pt x="0" y="148"/>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02" name="Freeform 86">
              <a:extLst>
                <a:ext uri="{FF2B5EF4-FFF2-40B4-BE49-F238E27FC236}">
                  <a16:creationId xmlns:a16="http://schemas.microsoft.com/office/drawing/2014/main" id="{D5914A07-6B8D-D14E-A628-9DDF983F6BB3}"/>
                </a:ext>
              </a:extLst>
            </p:cNvPr>
            <p:cNvSpPr>
              <a:spLocks/>
            </p:cNvSpPr>
            <p:nvPr/>
          </p:nvSpPr>
          <p:spPr bwMode="auto">
            <a:xfrm>
              <a:off x="2381250" y="706438"/>
              <a:ext cx="746125" cy="433388"/>
            </a:xfrm>
            <a:custGeom>
              <a:avLst/>
              <a:gdLst>
                <a:gd name="T0" fmla="*/ 0 w 470"/>
                <a:gd name="T1" fmla="*/ 127 h 273"/>
                <a:gd name="T2" fmla="*/ 219 w 470"/>
                <a:gd name="T3" fmla="*/ 0 h 273"/>
                <a:gd name="T4" fmla="*/ 470 w 470"/>
                <a:gd name="T5" fmla="*/ 149 h 273"/>
                <a:gd name="T6" fmla="*/ 255 w 470"/>
                <a:gd name="T7" fmla="*/ 273 h 273"/>
                <a:gd name="T8" fmla="*/ 13 w 470"/>
                <a:gd name="T9" fmla="*/ 133 h 273"/>
                <a:gd name="T10" fmla="*/ 0 w 470"/>
                <a:gd name="T11" fmla="*/ 127 h 273"/>
              </a:gdLst>
              <a:ahLst/>
              <a:cxnLst>
                <a:cxn ang="0">
                  <a:pos x="T0" y="T1"/>
                </a:cxn>
                <a:cxn ang="0">
                  <a:pos x="T2" y="T3"/>
                </a:cxn>
                <a:cxn ang="0">
                  <a:pos x="T4" y="T5"/>
                </a:cxn>
                <a:cxn ang="0">
                  <a:pos x="T6" y="T7"/>
                </a:cxn>
                <a:cxn ang="0">
                  <a:pos x="T8" y="T9"/>
                </a:cxn>
                <a:cxn ang="0">
                  <a:pos x="T10" y="T11"/>
                </a:cxn>
              </a:cxnLst>
              <a:rect l="0" t="0" r="r" b="b"/>
              <a:pathLst>
                <a:path w="470" h="273">
                  <a:moveTo>
                    <a:pt x="0" y="127"/>
                  </a:moveTo>
                  <a:lnTo>
                    <a:pt x="219" y="0"/>
                  </a:lnTo>
                  <a:lnTo>
                    <a:pt x="470" y="149"/>
                  </a:lnTo>
                  <a:lnTo>
                    <a:pt x="255" y="273"/>
                  </a:lnTo>
                  <a:lnTo>
                    <a:pt x="13" y="133"/>
                  </a:lnTo>
                  <a:lnTo>
                    <a:pt x="0" y="127"/>
                  </a:lnTo>
                  <a:close/>
                </a:path>
              </a:pathLst>
            </a:custGeom>
            <a:solidFill>
              <a:sysClr val="window" lastClr="FFFFFF">
                <a:lumMod val="7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03" name="Freeform 87">
              <a:extLst>
                <a:ext uri="{FF2B5EF4-FFF2-40B4-BE49-F238E27FC236}">
                  <a16:creationId xmlns:a16="http://schemas.microsoft.com/office/drawing/2014/main" id="{0BE86AD1-0D1D-4148-A479-DC0AF99299C1}"/>
                </a:ext>
              </a:extLst>
            </p:cNvPr>
            <p:cNvSpPr>
              <a:spLocks/>
            </p:cNvSpPr>
            <p:nvPr/>
          </p:nvSpPr>
          <p:spPr bwMode="auto">
            <a:xfrm>
              <a:off x="2416175" y="977900"/>
              <a:ext cx="77788" cy="236538"/>
            </a:xfrm>
            <a:custGeom>
              <a:avLst/>
              <a:gdLst>
                <a:gd name="T0" fmla="*/ 49 w 49"/>
                <a:gd name="T1" fmla="*/ 149 h 149"/>
                <a:gd name="T2" fmla="*/ 0 w 49"/>
                <a:gd name="T3" fmla="*/ 122 h 149"/>
                <a:gd name="T4" fmla="*/ 0 w 49"/>
                <a:gd name="T5" fmla="*/ 0 h 149"/>
                <a:gd name="T6" fmla="*/ 49 w 49"/>
                <a:gd name="T7" fmla="*/ 29 h 149"/>
                <a:gd name="T8" fmla="*/ 49 w 49"/>
                <a:gd name="T9" fmla="*/ 149 h 149"/>
              </a:gdLst>
              <a:ahLst/>
              <a:cxnLst>
                <a:cxn ang="0">
                  <a:pos x="T0" y="T1"/>
                </a:cxn>
                <a:cxn ang="0">
                  <a:pos x="T2" y="T3"/>
                </a:cxn>
                <a:cxn ang="0">
                  <a:pos x="T4" y="T5"/>
                </a:cxn>
                <a:cxn ang="0">
                  <a:pos x="T6" y="T7"/>
                </a:cxn>
                <a:cxn ang="0">
                  <a:pos x="T8" y="T9"/>
                </a:cxn>
              </a:cxnLst>
              <a:rect l="0" t="0" r="r" b="b"/>
              <a:pathLst>
                <a:path w="49" h="149">
                  <a:moveTo>
                    <a:pt x="49" y="149"/>
                  </a:moveTo>
                  <a:lnTo>
                    <a:pt x="0" y="122"/>
                  </a:lnTo>
                  <a:lnTo>
                    <a:pt x="0" y="0"/>
                  </a:lnTo>
                  <a:lnTo>
                    <a:pt x="49" y="29"/>
                  </a:lnTo>
                  <a:lnTo>
                    <a:pt x="49"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04" name="Freeform 88">
              <a:extLst>
                <a:ext uri="{FF2B5EF4-FFF2-40B4-BE49-F238E27FC236}">
                  <a16:creationId xmlns:a16="http://schemas.microsoft.com/office/drawing/2014/main" id="{3D61E34B-803B-0E4B-8764-C240C74EE521}"/>
                </a:ext>
              </a:extLst>
            </p:cNvPr>
            <p:cNvSpPr>
              <a:spLocks/>
            </p:cNvSpPr>
            <p:nvPr/>
          </p:nvSpPr>
          <p:spPr bwMode="auto">
            <a:xfrm>
              <a:off x="2416175" y="977900"/>
              <a:ext cx="20638" cy="193675"/>
            </a:xfrm>
            <a:custGeom>
              <a:avLst/>
              <a:gdLst>
                <a:gd name="T0" fmla="*/ 13 w 13"/>
                <a:gd name="T1" fmla="*/ 115 h 122"/>
                <a:gd name="T2" fmla="*/ 0 w 13"/>
                <a:gd name="T3" fmla="*/ 122 h 122"/>
                <a:gd name="T4" fmla="*/ 0 w 13"/>
                <a:gd name="T5" fmla="*/ 0 h 122"/>
                <a:gd name="T6" fmla="*/ 13 w 13"/>
                <a:gd name="T7" fmla="*/ 9 h 122"/>
                <a:gd name="T8" fmla="*/ 13 w 13"/>
                <a:gd name="T9" fmla="*/ 115 h 122"/>
              </a:gdLst>
              <a:ahLst/>
              <a:cxnLst>
                <a:cxn ang="0">
                  <a:pos x="T0" y="T1"/>
                </a:cxn>
                <a:cxn ang="0">
                  <a:pos x="T2" y="T3"/>
                </a:cxn>
                <a:cxn ang="0">
                  <a:pos x="T4" y="T5"/>
                </a:cxn>
                <a:cxn ang="0">
                  <a:pos x="T6" y="T7"/>
                </a:cxn>
                <a:cxn ang="0">
                  <a:pos x="T8" y="T9"/>
                </a:cxn>
              </a:cxnLst>
              <a:rect l="0" t="0" r="r" b="b"/>
              <a:pathLst>
                <a:path w="13" h="122">
                  <a:moveTo>
                    <a:pt x="13" y="115"/>
                  </a:moveTo>
                  <a:lnTo>
                    <a:pt x="0" y="122"/>
                  </a:lnTo>
                  <a:lnTo>
                    <a:pt x="0" y="0"/>
                  </a:lnTo>
                  <a:lnTo>
                    <a:pt x="13" y="9"/>
                  </a:lnTo>
                  <a:lnTo>
                    <a:pt x="13" y="115"/>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05" name="Freeform 89">
              <a:extLst>
                <a:ext uri="{FF2B5EF4-FFF2-40B4-BE49-F238E27FC236}">
                  <a16:creationId xmlns:a16="http://schemas.microsoft.com/office/drawing/2014/main" id="{45403D5B-3D8B-1D48-A6F5-8978CC277F4E}"/>
                </a:ext>
              </a:extLst>
            </p:cNvPr>
            <p:cNvSpPr>
              <a:spLocks/>
            </p:cNvSpPr>
            <p:nvPr/>
          </p:nvSpPr>
          <p:spPr bwMode="auto">
            <a:xfrm>
              <a:off x="2416175" y="1266825"/>
              <a:ext cx="77788" cy="236538"/>
            </a:xfrm>
            <a:custGeom>
              <a:avLst/>
              <a:gdLst>
                <a:gd name="T0" fmla="*/ 49 w 49"/>
                <a:gd name="T1" fmla="*/ 149 h 149"/>
                <a:gd name="T2" fmla="*/ 0 w 49"/>
                <a:gd name="T3" fmla="*/ 122 h 149"/>
                <a:gd name="T4" fmla="*/ 0 w 49"/>
                <a:gd name="T5" fmla="*/ 0 h 149"/>
                <a:gd name="T6" fmla="*/ 49 w 49"/>
                <a:gd name="T7" fmla="*/ 27 h 149"/>
                <a:gd name="T8" fmla="*/ 49 w 49"/>
                <a:gd name="T9" fmla="*/ 149 h 149"/>
              </a:gdLst>
              <a:ahLst/>
              <a:cxnLst>
                <a:cxn ang="0">
                  <a:pos x="T0" y="T1"/>
                </a:cxn>
                <a:cxn ang="0">
                  <a:pos x="T2" y="T3"/>
                </a:cxn>
                <a:cxn ang="0">
                  <a:pos x="T4" y="T5"/>
                </a:cxn>
                <a:cxn ang="0">
                  <a:pos x="T6" y="T7"/>
                </a:cxn>
                <a:cxn ang="0">
                  <a:pos x="T8" y="T9"/>
                </a:cxn>
              </a:cxnLst>
              <a:rect l="0" t="0" r="r" b="b"/>
              <a:pathLst>
                <a:path w="49" h="149">
                  <a:moveTo>
                    <a:pt x="49" y="149"/>
                  </a:moveTo>
                  <a:lnTo>
                    <a:pt x="0" y="122"/>
                  </a:lnTo>
                  <a:lnTo>
                    <a:pt x="0" y="0"/>
                  </a:lnTo>
                  <a:lnTo>
                    <a:pt x="49" y="27"/>
                  </a:lnTo>
                  <a:lnTo>
                    <a:pt x="49"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06" name="Freeform 90">
              <a:extLst>
                <a:ext uri="{FF2B5EF4-FFF2-40B4-BE49-F238E27FC236}">
                  <a16:creationId xmlns:a16="http://schemas.microsoft.com/office/drawing/2014/main" id="{B54E18DD-3DD8-E04B-A080-A27AF38A27B2}"/>
                </a:ext>
              </a:extLst>
            </p:cNvPr>
            <p:cNvSpPr>
              <a:spLocks/>
            </p:cNvSpPr>
            <p:nvPr/>
          </p:nvSpPr>
          <p:spPr bwMode="auto">
            <a:xfrm>
              <a:off x="2416175" y="1266825"/>
              <a:ext cx="20638" cy="193675"/>
            </a:xfrm>
            <a:custGeom>
              <a:avLst/>
              <a:gdLst>
                <a:gd name="T0" fmla="*/ 13 w 13"/>
                <a:gd name="T1" fmla="*/ 113 h 122"/>
                <a:gd name="T2" fmla="*/ 0 w 13"/>
                <a:gd name="T3" fmla="*/ 122 h 122"/>
                <a:gd name="T4" fmla="*/ 0 w 13"/>
                <a:gd name="T5" fmla="*/ 0 h 122"/>
                <a:gd name="T6" fmla="*/ 13 w 13"/>
                <a:gd name="T7" fmla="*/ 7 h 122"/>
                <a:gd name="T8" fmla="*/ 13 w 13"/>
                <a:gd name="T9" fmla="*/ 113 h 122"/>
              </a:gdLst>
              <a:ahLst/>
              <a:cxnLst>
                <a:cxn ang="0">
                  <a:pos x="T0" y="T1"/>
                </a:cxn>
                <a:cxn ang="0">
                  <a:pos x="T2" y="T3"/>
                </a:cxn>
                <a:cxn ang="0">
                  <a:pos x="T4" y="T5"/>
                </a:cxn>
                <a:cxn ang="0">
                  <a:pos x="T6" y="T7"/>
                </a:cxn>
                <a:cxn ang="0">
                  <a:pos x="T8" y="T9"/>
                </a:cxn>
              </a:cxnLst>
              <a:rect l="0" t="0" r="r" b="b"/>
              <a:pathLst>
                <a:path w="13" h="122">
                  <a:moveTo>
                    <a:pt x="13" y="113"/>
                  </a:moveTo>
                  <a:lnTo>
                    <a:pt x="0" y="122"/>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07" name="Freeform 91">
              <a:extLst>
                <a:ext uri="{FF2B5EF4-FFF2-40B4-BE49-F238E27FC236}">
                  <a16:creationId xmlns:a16="http://schemas.microsoft.com/office/drawing/2014/main" id="{8ADBE2D3-F4AC-DA49-8517-85CBAD225A83}"/>
                </a:ext>
              </a:extLst>
            </p:cNvPr>
            <p:cNvSpPr>
              <a:spLocks/>
            </p:cNvSpPr>
            <p:nvPr/>
          </p:nvSpPr>
          <p:spPr bwMode="auto">
            <a:xfrm>
              <a:off x="2416175" y="1552575"/>
              <a:ext cx="77788" cy="236538"/>
            </a:xfrm>
            <a:custGeom>
              <a:avLst/>
              <a:gdLst>
                <a:gd name="T0" fmla="*/ 49 w 49"/>
                <a:gd name="T1" fmla="*/ 149 h 149"/>
                <a:gd name="T2" fmla="*/ 0 w 49"/>
                <a:gd name="T3" fmla="*/ 122 h 149"/>
                <a:gd name="T4" fmla="*/ 0 w 49"/>
                <a:gd name="T5" fmla="*/ 0 h 149"/>
                <a:gd name="T6" fmla="*/ 49 w 49"/>
                <a:gd name="T7" fmla="*/ 27 h 149"/>
                <a:gd name="T8" fmla="*/ 49 w 49"/>
                <a:gd name="T9" fmla="*/ 149 h 149"/>
              </a:gdLst>
              <a:ahLst/>
              <a:cxnLst>
                <a:cxn ang="0">
                  <a:pos x="T0" y="T1"/>
                </a:cxn>
                <a:cxn ang="0">
                  <a:pos x="T2" y="T3"/>
                </a:cxn>
                <a:cxn ang="0">
                  <a:pos x="T4" y="T5"/>
                </a:cxn>
                <a:cxn ang="0">
                  <a:pos x="T6" y="T7"/>
                </a:cxn>
                <a:cxn ang="0">
                  <a:pos x="T8" y="T9"/>
                </a:cxn>
              </a:cxnLst>
              <a:rect l="0" t="0" r="r" b="b"/>
              <a:pathLst>
                <a:path w="49" h="149">
                  <a:moveTo>
                    <a:pt x="49" y="149"/>
                  </a:moveTo>
                  <a:lnTo>
                    <a:pt x="0" y="122"/>
                  </a:lnTo>
                  <a:lnTo>
                    <a:pt x="0" y="0"/>
                  </a:lnTo>
                  <a:lnTo>
                    <a:pt x="49" y="27"/>
                  </a:lnTo>
                  <a:lnTo>
                    <a:pt x="49"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08" name="Freeform 92">
              <a:extLst>
                <a:ext uri="{FF2B5EF4-FFF2-40B4-BE49-F238E27FC236}">
                  <a16:creationId xmlns:a16="http://schemas.microsoft.com/office/drawing/2014/main" id="{E825694B-EEC8-4B41-B1F7-D8A1729733F1}"/>
                </a:ext>
              </a:extLst>
            </p:cNvPr>
            <p:cNvSpPr>
              <a:spLocks/>
            </p:cNvSpPr>
            <p:nvPr/>
          </p:nvSpPr>
          <p:spPr bwMode="auto">
            <a:xfrm>
              <a:off x="2416175" y="1552575"/>
              <a:ext cx="20638" cy="193675"/>
            </a:xfrm>
            <a:custGeom>
              <a:avLst/>
              <a:gdLst>
                <a:gd name="T0" fmla="*/ 13 w 13"/>
                <a:gd name="T1" fmla="*/ 116 h 122"/>
                <a:gd name="T2" fmla="*/ 0 w 13"/>
                <a:gd name="T3" fmla="*/ 122 h 122"/>
                <a:gd name="T4" fmla="*/ 0 w 13"/>
                <a:gd name="T5" fmla="*/ 0 h 122"/>
                <a:gd name="T6" fmla="*/ 13 w 13"/>
                <a:gd name="T7" fmla="*/ 7 h 122"/>
                <a:gd name="T8" fmla="*/ 13 w 13"/>
                <a:gd name="T9" fmla="*/ 116 h 122"/>
              </a:gdLst>
              <a:ahLst/>
              <a:cxnLst>
                <a:cxn ang="0">
                  <a:pos x="T0" y="T1"/>
                </a:cxn>
                <a:cxn ang="0">
                  <a:pos x="T2" y="T3"/>
                </a:cxn>
                <a:cxn ang="0">
                  <a:pos x="T4" y="T5"/>
                </a:cxn>
                <a:cxn ang="0">
                  <a:pos x="T6" y="T7"/>
                </a:cxn>
                <a:cxn ang="0">
                  <a:pos x="T8" y="T9"/>
                </a:cxn>
              </a:cxnLst>
              <a:rect l="0" t="0" r="r" b="b"/>
              <a:pathLst>
                <a:path w="13" h="122">
                  <a:moveTo>
                    <a:pt x="13" y="116"/>
                  </a:moveTo>
                  <a:lnTo>
                    <a:pt x="0" y="122"/>
                  </a:lnTo>
                  <a:lnTo>
                    <a:pt x="0" y="0"/>
                  </a:lnTo>
                  <a:lnTo>
                    <a:pt x="13" y="7"/>
                  </a:lnTo>
                  <a:lnTo>
                    <a:pt x="13" y="116"/>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09" name="Freeform 93">
              <a:extLst>
                <a:ext uri="{FF2B5EF4-FFF2-40B4-BE49-F238E27FC236}">
                  <a16:creationId xmlns:a16="http://schemas.microsoft.com/office/drawing/2014/main" id="{6C95441C-815D-4B4B-9CA3-93BE6A0A58E8}"/>
                </a:ext>
              </a:extLst>
            </p:cNvPr>
            <p:cNvSpPr>
              <a:spLocks/>
            </p:cNvSpPr>
            <p:nvPr/>
          </p:nvSpPr>
          <p:spPr bwMode="auto">
            <a:xfrm>
              <a:off x="2416175" y="1841500"/>
              <a:ext cx="77788" cy="233363"/>
            </a:xfrm>
            <a:custGeom>
              <a:avLst/>
              <a:gdLst>
                <a:gd name="T0" fmla="*/ 49 w 49"/>
                <a:gd name="T1" fmla="*/ 147 h 147"/>
                <a:gd name="T2" fmla="*/ 0 w 49"/>
                <a:gd name="T3" fmla="*/ 120 h 147"/>
                <a:gd name="T4" fmla="*/ 0 w 49"/>
                <a:gd name="T5" fmla="*/ 0 h 147"/>
                <a:gd name="T6" fmla="*/ 49 w 49"/>
                <a:gd name="T7" fmla="*/ 27 h 147"/>
                <a:gd name="T8" fmla="*/ 49 w 49"/>
                <a:gd name="T9" fmla="*/ 147 h 147"/>
              </a:gdLst>
              <a:ahLst/>
              <a:cxnLst>
                <a:cxn ang="0">
                  <a:pos x="T0" y="T1"/>
                </a:cxn>
                <a:cxn ang="0">
                  <a:pos x="T2" y="T3"/>
                </a:cxn>
                <a:cxn ang="0">
                  <a:pos x="T4" y="T5"/>
                </a:cxn>
                <a:cxn ang="0">
                  <a:pos x="T6" y="T7"/>
                </a:cxn>
                <a:cxn ang="0">
                  <a:pos x="T8" y="T9"/>
                </a:cxn>
              </a:cxnLst>
              <a:rect l="0" t="0" r="r" b="b"/>
              <a:pathLst>
                <a:path w="49" h="147">
                  <a:moveTo>
                    <a:pt x="49" y="147"/>
                  </a:moveTo>
                  <a:lnTo>
                    <a:pt x="0" y="120"/>
                  </a:lnTo>
                  <a:lnTo>
                    <a:pt x="0" y="0"/>
                  </a:lnTo>
                  <a:lnTo>
                    <a:pt x="49" y="27"/>
                  </a:lnTo>
                  <a:lnTo>
                    <a:pt x="49" y="147"/>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10" name="Freeform 94">
              <a:extLst>
                <a:ext uri="{FF2B5EF4-FFF2-40B4-BE49-F238E27FC236}">
                  <a16:creationId xmlns:a16="http://schemas.microsoft.com/office/drawing/2014/main" id="{EC28D488-171D-E14A-BB73-72B58EA7FAC3}"/>
                </a:ext>
              </a:extLst>
            </p:cNvPr>
            <p:cNvSpPr>
              <a:spLocks/>
            </p:cNvSpPr>
            <p:nvPr/>
          </p:nvSpPr>
          <p:spPr bwMode="auto">
            <a:xfrm>
              <a:off x="2416175" y="1841500"/>
              <a:ext cx="20638" cy="190500"/>
            </a:xfrm>
            <a:custGeom>
              <a:avLst/>
              <a:gdLst>
                <a:gd name="T0" fmla="*/ 13 w 13"/>
                <a:gd name="T1" fmla="*/ 114 h 120"/>
                <a:gd name="T2" fmla="*/ 0 w 13"/>
                <a:gd name="T3" fmla="*/ 120 h 120"/>
                <a:gd name="T4" fmla="*/ 0 w 13"/>
                <a:gd name="T5" fmla="*/ 0 h 120"/>
                <a:gd name="T6" fmla="*/ 13 w 13"/>
                <a:gd name="T7" fmla="*/ 7 h 120"/>
                <a:gd name="T8" fmla="*/ 13 w 13"/>
                <a:gd name="T9" fmla="*/ 114 h 120"/>
              </a:gdLst>
              <a:ahLst/>
              <a:cxnLst>
                <a:cxn ang="0">
                  <a:pos x="T0" y="T1"/>
                </a:cxn>
                <a:cxn ang="0">
                  <a:pos x="T2" y="T3"/>
                </a:cxn>
                <a:cxn ang="0">
                  <a:pos x="T4" y="T5"/>
                </a:cxn>
                <a:cxn ang="0">
                  <a:pos x="T6" y="T7"/>
                </a:cxn>
                <a:cxn ang="0">
                  <a:pos x="T8" y="T9"/>
                </a:cxn>
              </a:cxnLst>
              <a:rect l="0" t="0" r="r" b="b"/>
              <a:pathLst>
                <a:path w="13" h="120">
                  <a:moveTo>
                    <a:pt x="13" y="114"/>
                  </a:moveTo>
                  <a:lnTo>
                    <a:pt x="0" y="120"/>
                  </a:lnTo>
                  <a:lnTo>
                    <a:pt x="0" y="0"/>
                  </a:lnTo>
                  <a:lnTo>
                    <a:pt x="13" y="7"/>
                  </a:lnTo>
                  <a:lnTo>
                    <a:pt x="13" y="114"/>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11" name="Freeform 95">
              <a:extLst>
                <a:ext uri="{FF2B5EF4-FFF2-40B4-BE49-F238E27FC236}">
                  <a16:creationId xmlns:a16="http://schemas.microsoft.com/office/drawing/2014/main" id="{7614FA21-2657-D54F-8A73-EF465ED715ED}"/>
                </a:ext>
              </a:extLst>
            </p:cNvPr>
            <p:cNvSpPr>
              <a:spLocks/>
            </p:cNvSpPr>
            <p:nvPr/>
          </p:nvSpPr>
          <p:spPr bwMode="auto">
            <a:xfrm>
              <a:off x="2544763" y="1047750"/>
              <a:ext cx="74613" cy="236538"/>
            </a:xfrm>
            <a:custGeom>
              <a:avLst/>
              <a:gdLst>
                <a:gd name="T0" fmla="*/ 47 w 47"/>
                <a:gd name="T1" fmla="*/ 149 h 149"/>
                <a:gd name="T2" fmla="*/ 0 w 47"/>
                <a:gd name="T3" fmla="*/ 123 h 149"/>
                <a:gd name="T4" fmla="*/ 0 w 47"/>
                <a:gd name="T5" fmla="*/ 0 h 149"/>
                <a:gd name="T6" fmla="*/ 47 w 47"/>
                <a:gd name="T7" fmla="*/ 29 h 149"/>
                <a:gd name="T8" fmla="*/ 47 w 47"/>
                <a:gd name="T9" fmla="*/ 149 h 149"/>
              </a:gdLst>
              <a:ahLst/>
              <a:cxnLst>
                <a:cxn ang="0">
                  <a:pos x="T0" y="T1"/>
                </a:cxn>
                <a:cxn ang="0">
                  <a:pos x="T2" y="T3"/>
                </a:cxn>
                <a:cxn ang="0">
                  <a:pos x="T4" y="T5"/>
                </a:cxn>
                <a:cxn ang="0">
                  <a:pos x="T6" y="T7"/>
                </a:cxn>
                <a:cxn ang="0">
                  <a:pos x="T8" y="T9"/>
                </a:cxn>
              </a:cxnLst>
              <a:rect l="0" t="0" r="r" b="b"/>
              <a:pathLst>
                <a:path w="47" h="149">
                  <a:moveTo>
                    <a:pt x="47" y="149"/>
                  </a:moveTo>
                  <a:lnTo>
                    <a:pt x="0" y="123"/>
                  </a:lnTo>
                  <a:lnTo>
                    <a:pt x="0" y="0"/>
                  </a:lnTo>
                  <a:lnTo>
                    <a:pt x="47" y="29"/>
                  </a:lnTo>
                  <a:lnTo>
                    <a:pt x="47"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12" name="Freeform 96">
              <a:extLst>
                <a:ext uri="{FF2B5EF4-FFF2-40B4-BE49-F238E27FC236}">
                  <a16:creationId xmlns:a16="http://schemas.microsoft.com/office/drawing/2014/main" id="{ED7A70CE-070A-5F44-A16C-F65C92860603}"/>
                </a:ext>
              </a:extLst>
            </p:cNvPr>
            <p:cNvSpPr>
              <a:spLocks/>
            </p:cNvSpPr>
            <p:nvPr/>
          </p:nvSpPr>
          <p:spPr bwMode="auto">
            <a:xfrm>
              <a:off x="2544763" y="1047750"/>
              <a:ext cx="17463" cy="195263"/>
            </a:xfrm>
            <a:custGeom>
              <a:avLst/>
              <a:gdLst>
                <a:gd name="T0" fmla="*/ 11 w 11"/>
                <a:gd name="T1" fmla="*/ 116 h 123"/>
                <a:gd name="T2" fmla="*/ 0 w 11"/>
                <a:gd name="T3" fmla="*/ 123 h 123"/>
                <a:gd name="T4" fmla="*/ 0 w 11"/>
                <a:gd name="T5" fmla="*/ 0 h 123"/>
                <a:gd name="T6" fmla="*/ 11 w 11"/>
                <a:gd name="T7" fmla="*/ 9 h 123"/>
                <a:gd name="T8" fmla="*/ 11 w 11"/>
                <a:gd name="T9" fmla="*/ 116 h 123"/>
              </a:gdLst>
              <a:ahLst/>
              <a:cxnLst>
                <a:cxn ang="0">
                  <a:pos x="T0" y="T1"/>
                </a:cxn>
                <a:cxn ang="0">
                  <a:pos x="T2" y="T3"/>
                </a:cxn>
                <a:cxn ang="0">
                  <a:pos x="T4" y="T5"/>
                </a:cxn>
                <a:cxn ang="0">
                  <a:pos x="T6" y="T7"/>
                </a:cxn>
                <a:cxn ang="0">
                  <a:pos x="T8" y="T9"/>
                </a:cxn>
              </a:cxnLst>
              <a:rect l="0" t="0" r="r" b="b"/>
              <a:pathLst>
                <a:path w="11" h="123">
                  <a:moveTo>
                    <a:pt x="11" y="116"/>
                  </a:moveTo>
                  <a:lnTo>
                    <a:pt x="0" y="123"/>
                  </a:lnTo>
                  <a:lnTo>
                    <a:pt x="0" y="0"/>
                  </a:lnTo>
                  <a:lnTo>
                    <a:pt x="11" y="9"/>
                  </a:lnTo>
                  <a:lnTo>
                    <a:pt x="11" y="116"/>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13" name="Freeform 97">
              <a:extLst>
                <a:ext uri="{FF2B5EF4-FFF2-40B4-BE49-F238E27FC236}">
                  <a16:creationId xmlns:a16="http://schemas.microsoft.com/office/drawing/2014/main" id="{D00F5D03-3425-CE47-B91D-80DF059784D4}"/>
                </a:ext>
              </a:extLst>
            </p:cNvPr>
            <p:cNvSpPr>
              <a:spLocks/>
            </p:cNvSpPr>
            <p:nvPr/>
          </p:nvSpPr>
          <p:spPr bwMode="auto">
            <a:xfrm>
              <a:off x="2544763" y="1338263"/>
              <a:ext cx="74613" cy="234950"/>
            </a:xfrm>
            <a:custGeom>
              <a:avLst/>
              <a:gdLst>
                <a:gd name="T0" fmla="*/ 47 w 47"/>
                <a:gd name="T1" fmla="*/ 148 h 148"/>
                <a:gd name="T2" fmla="*/ 0 w 47"/>
                <a:gd name="T3" fmla="*/ 122 h 148"/>
                <a:gd name="T4" fmla="*/ 0 w 47"/>
                <a:gd name="T5" fmla="*/ 0 h 148"/>
                <a:gd name="T6" fmla="*/ 47 w 47"/>
                <a:gd name="T7" fmla="*/ 26 h 148"/>
                <a:gd name="T8" fmla="*/ 47 w 47"/>
                <a:gd name="T9" fmla="*/ 148 h 148"/>
              </a:gdLst>
              <a:ahLst/>
              <a:cxnLst>
                <a:cxn ang="0">
                  <a:pos x="T0" y="T1"/>
                </a:cxn>
                <a:cxn ang="0">
                  <a:pos x="T2" y="T3"/>
                </a:cxn>
                <a:cxn ang="0">
                  <a:pos x="T4" y="T5"/>
                </a:cxn>
                <a:cxn ang="0">
                  <a:pos x="T6" y="T7"/>
                </a:cxn>
                <a:cxn ang="0">
                  <a:pos x="T8" y="T9"/>
                </a:cxn>
              </a:cxnLst>
              <a:rect l="0" t="0" r="r" b="b"/>
              <a:pathLst>
                <a:path w="47" h="148">
                  <a:moveTo>
                    <a:pt x="47" y="148"/>
                  </a:moveTo>
                  <a:lnTo>
                    <a:pt x="0" y="122"/>
                  </a:lnTo>
                  <a:lnTo>
                    <a:pt x="0" y="0"/>
                  </a:lnTo>
                  <a:lnTo>
                    <a:pt x="47" y="26"/>
                  </a:lnTo>
                  <a:lnTo>
                    <a:pt x="47" y="148"/>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14" name="Freeform 98">
              <a:extLst>
                <a:ext uri="{FF2B5EF4-FFF2-40B4-BE49-F238E27FC236}">
                  <a16:creationId xmlns:a16="http://schemas.microsoft.com/office/drawing/2014/main" id="{C378603B-2C9D-9A4E-AEF5-6ADA75155D3F}"/>
                </a:ext>
              </a:extLst>
            </p:cNvPr>
            <p:cNvSpPr>
              <a:spLocks/>
            </p:cNvSpPr>
            <p:nvPr/>
          </p:nvSpPr>
          <p:spPr bwMode="auto">
            <a:xfrm>
              <a:off x="2544763" y="1338263"/>
              <a:ext cx="17463" cy="193675"/>
            </a:xfrm>
            <a:custGeom>
              <a:avLst/>
              <a:gdLst>
                <a:gd name="T0" fmla="*/ 11 w 11"/>
                <a:gd name="T1" fmla="*/ 113 h 122"/>
                <a:gd name="T2" fmla="*/ 0 w 11"/>
                <a:gd name="T3" fmla="*/ 122 h 122"/>
                <a:gd name="T4" fmla="*/ 0 w 11"/>
                <a:gd name="T5" fmla="*/ 0 h 122"/>
                <a:gd name="T6" fmla="*/ 11 w 11"/>
                <a:gd name="T7" fmla="*/ 6 h 122"/>
                <a:gd name="T8" fmla="*/ 11 w 11"/>
                <a:gd name="T9" fmla="*/ 113 h 122"/>
              </a:gdLst>
              <a:ahLst/>
              <a:cxnLst>
                <a:cxn ang="0">
                  <a:pos x="T0" y="T1"/>
                </a:cxn>
                <a:cxn ang="0">
                  <a:pos x="T2" y="T3"/>
                </a:cxn>
                <a:cxn ang="0">
                  <a:pos x="T4" y="T5"/>
                </a:cxn>
                <a:cxn ang="0">
                  <a:pos x="T6" y="T7"/>
                </a:cxn>
                <a:cxn ang="0">
                  <a:pos x="T8" y="T9"/>
                </a:cxn>
              </a:cxnLst>
              <a:rect l="0" t="0" r="r" b="b"/>
              <a:pathLst>
                <a:path w="11" h="122">
                  <a:moveTo>
                    <a:pt x="11" y="113"/>
                  </a:moveTo>
                  <a:lnTo>
                    <a:pt x="0" y="122"/>
                  </a:lnTo>
                  <a:lnTo>
                    <a:pt x="0" y="0"/>
                  </a:lnTo>
                  <a:lnTo>
                    <a:pt x="11" y="6"/>
                  </a:lnTo>
                  <a:lnTo>
                    <a:pt x="11"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15" name="Freeform 99">
              <a:extLst>
                <a:ext uri="{FF2B5EF4-FFF2-40B4-BE49-F238E27FC236}">
                  <a16:creationId xmlns:a16="http://schemas.microsoft.com/office/drawing/2014/main" id="{7C87E494-2BFF-B84C-8C89-D08CD181404D}"/>
                </a:ext>
              </a:extLst>
            </p:cNvPr>
            <p:cNvSpPr>
              <a:spLocks/>
            </p:cNvSpPr>
            <p:nvPr/>
          </p:nvSpPr>
          <p:spPr bwMode="auto">
            <a:xfrm>
              <a:off x="2544763" y="1624013"/>
              <a:ext cx="74613" cy="234950"/>
            </a:xfrm>
            <a:custGeom>
              <a:avLst/>
              <a:gdLst>
                <a:gd name="T0" fmla="*/ 47 w 47"/>
                <a:gd name="T1" fmla="*/ 148 h 148"/>
                <a:gd name="T2" fmla="*/ 0 w 47"/>
                <a:gd name="T3" fmla="*/ 122 h 148"/>
                <a:gd name="T4" fmla="*/ 0 w 47"/>
                <a:gd name="T5" fmla="*/ 0 h 148"/>
                <a:gd name="T6" fmla="*/ 47 w 47"/>
                <a:gd name="T7" fmla="*/ 26 h 148"/>
                <a:gd name="T8" fmla="*/ 47 w 47"/>
                <a:gd name="T9" fmla="*/ 148 h 148"/>
              </a:gdLst>
              <a:ahLst/>
              <a:cxnLst>
                <a:cxn ang="0">
                  <a:pos x="T0" y="T1"/>
                </a:cxn>
                <a:cxn ang="0">
                  <a:pos x="T2" y="T3"/>
                </a:cxn>
                <a:cxn ang="0">
                  <a:pos x="T4" y="T5"/>
                </a:cxn>
                <a:cxn ang="0">
                  <a:pos x="T6" y="T7"/>
                </a:cxn>
                <a:cxn ang="0">
                  <a:pos x="T8" y="T9"/>
                </a:cxn>
              </a:cxnLst>
              <a:rect l="0" t="0" r="r" b="b"/>
              <a:pathLst>
                <a:path w="47" h="148">
                  <a:moveTo>
                    <a:pt x="47" y="148"/>
                  </a:moveTo>
                  <a:lnTo>
                    <a:pt x="0" y="122"/>
                  </a:lnTo>
                  <a:lnTo>
                    <a:pt x="0" y="0"/>
                  </a:lnTo>
                  <a:lnTo>
                    <a:pt x="47" y="26"/>
                  </a:lnTo>
                  <a:lnTo>
                    <a:pt x="47" y="148"/>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16" name="Freeform 100">
              <a:extLst>
                <a:ext uri="{FF2B5EF4-FFF2-40B4-BE49-F238E27FC236}">
                  <a16:creationId xmlns:a16="http://schemas.microsoft.com/office/drawing/2014/main" id="{194108E8-EAC1-DF44-BC55-AF7B47994AEF}"/>
                </a:ext>
              </a:extLst>
            </p:cNvPr>
            <p:cNvSpPr>
              <a:spLocks/>
            </p:cNvSpPr>
            <p:nvPr/>
          </p:nvSpPr>
          <p:spPr bwMode="auto">
            <a:xfrm>
              <a:off x="2544763" y="1624013"/>
              <a:ext cx="17463" cy="193675"/>
            </a:xfrm>
            <a:custGeom>
              <a:avLst/>
              <a:gdLst>
                <a:gd name="T0" fmla="*/ 11 w 11"/>
                <a:gd name="T1" fmla="*/ 115 h 122"/>
                <a:gd name="T2" fmla="*/ 0 w 11"/>
                <a:gd name="T3" fmla="*/ 122 h 122"/>
                <a:gd name="T4" fmla="*/ 0 w 11"/>
                <a:gd name="T5" fmla="*/ 0 h 122"/>
                <a:gd name="T6" fmla="*/ 11 w 11"/>
                <a:gd name="T7" fmla="*/ 6 h 122"/>
                <a:gd name="T8" fmla="*/ 11 w 11"/>
                <a:gd name="T9" fmla="*/ 115 h 122"/>
              </a:gdLst>
              <a:ahLst/>
              <a:cxnLst>
                <a:cxn ang="0">
                  <a:pos x="T0" y="T1"/>
                </a:cxn>
                <a:cxn ang="0">
                  <a:pos x="T2" y="T3"/>
                </a:cxn>
                <a:cxn ang="0">
                  <a:pos x="T4" y="T5"/>
                </a:cxn>
                <a:cxn ang="0">
                  <a:pos x="T6" y="T7"/>
                </a:cxn>
                <a:cxn ang="0">
                  <a:pos x="T8" y="T9"/>
                </a:cxn>
              </a:cxnLst>
              <a:rect l="0" t="0" r="r" b="b"/>
              <a:pathLst>
                <a:path w="11" h="122">
                  <a:moveTo>
                    <a:pt x="11" y="115"/>
                  </a:moveTo>
                  <a:lnTo>
                    <a:pt x="0" y="122"/>
                  </a:lnTo>
                  <a:lnTo>
                    <a:pt x="0" y="0"/>
                  </a:lnTo>
                  <a:lnTo>
                    <a:pt x="11" y="6"/>
                  </a:lnTo>
                  <a:lnTo>
                    <a:pt x="11" y="115"/>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17" name="Freeform 101">
              <a:extLst>
                <a:ext uri="{FF2B5EF4-FFF2-40B4-BE49-F238E27FC236}">
                  <a16:creationId xmlns:a16="http://schemas.microsoft.com/office/drawing/2014/main" id="{CB6BE025-C89B-964F-8DB1-230628E39933}"/>
                </a:ext>
              </a:extLst>
            </p:cNvPr>
            <p:cNvSpPr>
              <a:spLocks/>
            </p:cNvSpPr>
            <p:nvPr/>
          </p:nvSpPr>
          <p:spPr bwMode="auto">
            <a:xfrm>
              <a:off x="2544763" y="1912938"/>
              <a:ext cx="74613" cy="231775"/>
            </a:xfrm>
            <a:custGeom>
              <a:avLst/>
              <a:gdLst>
                <a:gd name="T0" fmla="*/ 47 w 47"/>
                <a:gd name="T1" fmla="*/ 146 h 146"/>
                <a:gd name="T2" fmla="*/ 0 w 47"/>
                <a:gd name="T3" fmla="*/ 120 h 146"/>
                <a:gd name="T4" fmla="*/ 0 w 47"/>
                <a:gd name="T5" fmla="*/ 0 h 146"/>
                <a:gd name="T6" fmla="*/ 47 w 47"/>
                <a:gd name="T7" fmla="*/ 26 h 146"/>
                <a:gd name="T8" fmla="*/ 47 w 47"/>
                <a:gd name="T9" fmla="*/ 146 h 146"/>
              </a:gdLst>
              <a:ahLst/>
              <a:cxnLst>
                <a:cxn ang="0">
                  <a:pos x="T0" y="T1"/>
                </a:cxn>
                <a:cxn ang="0">
                  <a:pos x="T2" y="T3"/>
                </a:cxn>
                <a:cxn ang="0">
                  <a:pos x="T4" y="T5"/>
                </a:cxn>
                <a:cxn ang="0">
                  <a:pos x="T6" y="T7"/>
                </a:cxn>
                <a:cxn ang="0">
                  <a:pos x="T8" y="T9"/>
                </a:cxn>
              </a:cxnLst>
              <a:rect l="0" t="0" r="r" b="b"/>
              <a:pathLst>
                <a:path w="47" h="146">
                  <a:moveTo>
                    <a:pt x="47" y="146"/>
                  </a:moveTo>
                  <a:lnTo>
                    <a:pt x="0" y="120"/>
                  </a:lnTo>
                  <a:lnTo>
                    <a:pt x="0" y="0"/>
                  </a:lnTo>
                  <a:lnTo>
                    <a:pt x="47" y="26"/>
                  </a:lnTo>
                  <a:lnTo>
                    <a:pt x="47" y="146"/>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18" name="Freeform 102">
              <a:extLst>
                <a:ext uri="{FF2B5EF4-FFF2-40B4-BE49-F238E27FC236}">
                  <a16:creationId xmlns:a16="http://schemas.microsoft.com/office/drawing/2014/main" id="{E1502D2B-D8BD-534A-95D5-00B3A728F4B3}"/>
                </a:ext>
              </a:extLst>
            </p:cNvPr>
            <p:cNvSpPr>
              <a:spLocks/>
            </p:cNvSpPr>
            <p:nvPr/>
          </p:nvSpPr>
          <p:spPr bwMode="auto">
            <a:xfrm>
              <a:off x="2544763" y="1912938"/>
              <a:ext cx="17463" cy="190500"/>
            </a:xfrm>
            <a:custGeom>
              <a:avLst/>
              <a:gdLst>
                <a:gd name="T0" fmla="*/ 11 w 11"/>
                <a:gd name="T1" fmla="*/ 113 h 120"/>
                <a:gd name="T2" fmla="*/ 0 w 11"/>
                <a:gd name="T3" fmla="*/ 120 h 120"/>
                <a:gd name="T4" fmla="*/ 0 w 11"/>
                <a:gd name="T5" fmla="*/ 0 h 120"/>
                <a:gd name="T6" fmla="*/ 11 w 11"/>
                <a:gd name="T7" fmla="*/ 6 h 120"/>
                <a:gd name="T8" fmla="*/ 11 w 11"/>
                <a:gd name="T9" fmla="*/ 113 h 120"/>
              </a:gdLst>
              <a:ahLst/>
              <a:cxnLst>
                <a:cxn ang="0">
                  <a:pos x="T0" y="T1"/>
                </a:cxn>
                <a:cxn ang="0">
                  <a:pos x="T2" y="T3"/>
                </a:cxn>
                <a:cxn ang="0">
                  <a:pos x="T4" y="T5"/>
                </a:cxn>
                <a:cxn ang="0">
                  <a:pos x="T6" y="T7"/>
                </a:cxn>
                <a:cxn ang="0">
                  <a:pos x="T8" y="T9"/>
                </a:cxn>
              </a:cxnLst>
              <a:rect l="0" t="0" r="r" b="b"/>
              <a:pathLst>
                <a:path w="11" h="120">
                  <a:moveTo>
                    <a:pt x="11" y="113"/>
                  </a:moveTo>
                  <a:lnTo>
                    <a:pt x="0" y="120"/>
                  </a:lnTo>
                  <a:lnTo>
                    <a:pt x="0" y="0"/>
                  </a:lnTo>
                  <a:lnTo>
                    <a:pt x="11" y="6"/>
                  </a:lnTo>
                  <a:lnTo>
                    <a:pt x="11"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19" name="Freeform 103">
              <a:extLst>
                <a:ext uri="{FF2B5EF4-FFF2-40B4-BE49-F238E27FC236}">
                  <a16:creationId xmlns:a16="http://schemas.microsoft.com/office/drawing/2014/main" id="{2BB6CE75-2E46-FA4A-A71C-38B3D521CAF4}"/>
                </a:ext>
              </a:extLst>
            </p:cNvPr>
            <p:cNvSpPr>
              <a:spLocks/>
            </p:cNvSpPr>
            <p:nvPr/>
          </p:nvSpPr>
          <p:spPr bwMode="auto">
            <a:xfrm>
              <a:off x="2668588" y="1122363"/>
              <a:ext cx="74613" cy="233363"/>
            </a:xfrm>
            <a:custGeom>
              <a:avLst/>
              <a:gdLst>
                <a:gd name="T0" fmla="*/ 47 w 47"/>
                <a:gd name="T1" fmla="*/ 147 h 147"/>
                <a:gd name="T2" fmla="*/ 0 w 47"/>
                <a:gd name="T3" fmla="*/ 120 h 147"/>
                <a:gd name="T4" fmla="*/ 0 w 47"/>
                <a:gd name="T5" fmla="*/ 0 h 147"/>
                <a:gd name="T6" fmla="*/ 47 w 47"/>
                <a:gd name="T7" fmla="*/ 27 h 147"/>
                <a:gd name="T8" fmla="*/ 47 w 47"/>
                <a:gd name="T9" fmla="*/ 147 h 147"/>
              </a:gdLst>
              <a:ahLst/>
              <a:cxnLst>
                <a:cxn ang="0">
                  <a:pos x="T0" y="T1"/>
                </a:cxn>
                <a:cxn ang="0">
                  <a:pos x="T2" y="T3"/>
                </a:cxn>
                <a:cxn ang="0">
                  <a:pos x="T4" y="T5"/>
                </a:cxn>
                <a:cxn ang="0">
                  <a:pos x="T6" y="T7"/>
                </a:cxn>
                <a:cxn ang="0">
                  <a:pos x="T8" y="T9"/>
                </a:cxn>
              </a:cxnLst>
              <a:rect l="0" t="0" r="r" b="b"/>
              <a:pathLst>
                <a:path w="47" h="147">
                  <a:moveTo>
                    <a:pt x="47" y="147"/>
                  </a:moveTo>
                  <a:lnTo>
                    <a:pt x="0" y="120"/>
                  </a:lnTo>
                  <a:lnTo>
                    <a:pt x="0" y="0"/>
                  </a:lnTo>
                  <a:lnTo>
                    <a:pt x="47" y="27"/>
                  </a:lnTo>
                  <a:lnTo>
                    <a:pt x="47" y="147"/>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20" name="Freeform 104">
              <a:extLst>
                <a:ext uri="{FF2B5EF4-FFF2-40B4-BE49-F238E27FC236}">
                  <a16:creationId xmlns:a16="http://schemas.microsoft.com/office/drawing/2014/main" id="{5D0C162A-C949-7C4F-9047-60F679222ECC}"/>
                </a:ext>
              </a:extLst>
            </p:cNvPr>
            <p:cNvSpPr>
              <a:spLocks/>
            </p:cNvSpPr>
            <p:nvPr/>
          </p:nvSpPr>
          <p:spPr bwMode="auto">
            <a:xfrm>
              <a:off x="2668588" y="1122363"/>
              <a:ext cx="20638" cy="190500"/>
            </a:xfrm>
            <a:custGeom>
              <a:avLst/>
              <a:gdLst>
                <a:gd name="T0" fmla="*/ 13 w 13"/>
                <a:gd name="T1" fmla="*/ 113 h 120"/>
                <a:gd name="T2" fmla="*/ 0 w 13"/>
                <a:gd name="T3" fmla="*/ 120 h 120"/>
                <a:gd name="T4" fmla="*/ 0 w 13"/>
                <a:gd name="T5" fmla="*/ 0 h 120"/>
                <a:gd name="T6" fmla="*/ 13 w 13"/>
                <a:gd name="T7" fmla="*/ 7 h 120"/>
                <a:gd name="T8" fmla="*/ 13 w 13"/>
                <a:gd name="T9" fmla="*/ 113 h 120"/>
              </a:gdLst>
              <a:ahLst/>
              <a:cxnLst>
                <a:cxn ang="0">
                  <a:pos x="T0" y="T1"/>
                </a:cxn>
                <a:cxn ang="0">
                  <a:pos x="T2" y="T3"/>
                </a:cxn>
                <a:cxn ang="0">
                  <a:pos x="T4" y="T5"/>
                </a:cxn>
                <a:cxn ang="0">
                  <a:pos x="T6" y="T7"/>
                </a:cxn>
                <a:cxn ang="0">
                  <a:pos x="T8" y="T9"/>
                </a:cxn>
              </a:cxnLst>
              <a:rect l="0" t="0" r="r" b="b"/>
              <a:pathLst>
                <a:path w="13" h="120">
                  <a:moveTo>
                    <a:pt x="13" y="113"/>
                  </a:moveTo>
                  <a:lnTo>
                    <a:pt x="0" y="120"/>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21" name="Freeform 105">
              <a:extLst>
                <a:ext uri="{FF2B5EF4-FFF2-40B4-BE49-F238E27FC236}">
                  <a16:creationId xmlns:a16="http://schemas.microsoft.com/office/drawing/2014/main" id="{EAD68C06-E412-064B-8CA3-9111FE14BCE0}"/>
                </a:ext>
              </a:extLst>
            </p:cNvPr>
            <p:cNvSpPr>
              <a:spLocks/>
            </p:cNvSpPr>
            <p:nvPr/>
          </p:nvSpPr>
          <p:spPr bwMode="auto">
            <a:xfrm>
              <a:off x="2846388" y="1133475"/>
              <a:ext cx="57150" cy="222250"/>
            </a:xfrm>
            <a:custGeom>
              <a:avLst/>
              <a:gdLst>
                <a:gd name="T0" fmla="*/ 0 w 36"/>
                <a:gd name="T1" fmla="*/ 140 h 140"/>
                <a:gd name="T2" fmla="*/ 36 w 36"/>
                <a:gd name="T3" fmla="*/ 122 h 140"/>
                <a:gd name="T4" fmla="*/ 36 w 36"/>
                <a:gd name="T5" fmla="*/ 0 h 140"/>
                <a:gd name="T6" fmla="*/ 0 w 36"/>
                <a:gd name="T7" fmla="*/ 20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2"/>
                  </a:lnTo>
                  <a:lnTo>
                    <a:pt x="36" y="0"/>
                  </a:lnTo>
                  <a:lnTo>
                    <a:pt x="0" y="20"/>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22" name="Rectangle 106">
              <a:extLst>
                <a:ext uri="{FF2B5EF4-FFF2-40B4-BE49-F238E27FC236}">
                  <a16:creationId xmlns:a16="http://schemas.microsoft.com/office/drawing/2014/main" id="{884B4287-94E4-2945-BDFE-358A43EAD49A}"/>
                </a:ext>
              </a:extLst>
            </p:cNvPr>
            <p:cNvSpPr>
              <a:spLocks noChangeArrowheads="1"/>
            </p:cNvSpPr>
            <p:nvPr/>
          </p:nvSpPr>
          <p:spPr bwMode="auto">
            <a:xfrm>
              <a:off x="2903538" y="1133475"/>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23" name="Freeform 107">
              <a:extLst>
                <a:ext uri="{FF2B5EF4-FFF2-40B4-BE49-F238E27FC236}">
                  <a16:creationId xmlns:a16="http://schemas.microsoft.com/office/drawing/2014/main" id="{406B7FB1-04E5-F842-9DB6-05AC4D193D64}"/>
                </a:ext>
              </a:extLst>
            </p:cNvPr>
            <p:cNvSpPr>
              <a:spLocks/>
            </p:cNvSpPr>
            <p:nvPr/>
          </p:nvSpPr>
          <p:spPr bwMode="auto">
            <a:xfrm>
              <a:off x="2846388" y="1425575"/>
              <a:ext cx="57150" cy="222250"/>
            </a:xfrm>
            <a:custGeom>
              <a:avLst/>
              <a:gdLst>
                <a:gd name="T0" fmla="*/ 0 w 36"/>
                <a:gd name="T1" fmla="*/ 140 h 140"/>
                <a:gd name="T2" fmla="*/ 36 w 36"/>
                <a:gd name="T3" fmla="*/ 122 h 140"/>
                <a:gd name="T4" fmla="*/ 36 w 36"/>
                <a:gd name="T5" fmla="*/ 0 h 140"/>
                <a:gd name="T6" fmla="*/ 0 w 36"/>
                <a:gd name="T7" fmla="*/ 20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2"/>
                  </a:lnTo>
                  <a:lnTo>
                    <a:pt x="36" y="0"/>
                  </a:lnTo>
                  <a:lnTo>
                    <a:pt x="0" y="20"/>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24" name="Rectangle 108">
              <a:extLst>
                <a:ext uri="{FF2B5EF4-FFF2-40B4-BE49-F238E27FC236}">
                  <a16:creationId xmlns:a16="http://schemas.microsoft.com/office/drawing/2014/main" id="{4C850011-F18C-3846-80B4-F7C55CDFF5F9}"/>
                </a:ext>
              </a:extLst>
            </p:cNvPr>
            <p:cNvSpPr>
              <a:spLocks noChangeArrowheads="1"/>
            </p:cNvSpPr>
            <p:nvPr/>
          </p:nvSpPr>
          <p:spPr bwMode="auto">
            <a:xfrm>
              <a:off x="2903538" y="1425575"/>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25" name="Freeform 109">
              <a:extLst>
                <a:ext uri="{FF2B5EF4-FFF2-40B4-BE49-F238E27FC236}">
                  <a16:creationId xmlns:a16="http://schemas.microsoft.com/office/drawing/2014/main" id="{0483BA31-D0E3-3246-BB1B-550E9145757B}"/>
                </a:ext>
              </a:extLst>
            </p:cNvPr>
            <p:cNvSpPr>
              <a:spLocks/>
            </p:cNvSpPr>
            <p:nvPr/>
          </p:nvSpPr>
          <p:spPr bwMode="auto">
            <a:xfrm>
              <a:off x="2846388" y="1719263"/>
              <a:ext cx="57150" cy="225425"/>
            </a:xfrm>
            <a:custGeom>
              <a:avLst/>
              <a:gdLst>
                <a:gd name="T0" fmla="*/ 0 w 36"/>
                <a:gd name="T1" fmla="*/ 142 h 142"/>
                <a:gd name="T2" fmla="*/ 36 w 36"/>
                <a:gd name="T3" fmla="*/ 122 h 142"/>
                <a:gd name="T4" fmla="*/ 36 w 36"/>
                <a:gd name="T5" fmla="*/ 0 h 142"/>
                <a:gd name="T6" fmla="*/ 0 w 36"/>
                <a:gd name="T7" fmla="*/ 20 h 142"/>
                <a:gd name="T8" fmla="*/ 0 w 36"/>
                <a:gd name="T9" fmla="*/ 142 h 142"/>
              </a:gdLst>
              <a:ahLst/>
              <a:cxnLst>
                <a:cxn ang="0">
                  <a:pos x="T0" y="T1"/>
                </a:cxn>
                <a:cxn ang="0">
                  <a:pos x="T2" y="T3"/>
                </a:cxn>
                <a:cxn ang="0">
                  <a:pos x="T4" y="T5"/>
                </a:cxn>
                <a:cxn ang="0">
                  <a:pos x="T6" y="T7"/>
                </a:cxn>
                <a:cxn ang="0">
                  <a:pos x="T8" y="T9"/>
                </a:cxn>
              </a:cxnLst>
              <a:rect l="0" t="0" r="r" b="b"/>
              <a:pathLst>
                <a:path w="36" h="142">
                  <a:moveTo>
                    <a:pt x="0" y="142"/>
                  </a:moveTo>
                  <a:lnTo>
                    <a:pt x="36" y="122"/>
                  </a:lnTo>
                  <a:lnTo>
                    <a:pt x="36" y="0"/>
                  </a:lnTo>
                  <a:lnTo>
                    <a:pt x="0" y="20"/>
                  </a:lnTo>
                  <a:lnTo>
                    <a:pt x="0" y="142"/>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26" name="Rectangle 110">
              <a:extLst>
                <a:ext uri="{FF2B5EF4-FFF2-40B4-BE49-F238E27FC236}">
                  <a16:creationId xmlns:a16="http://schemas.microsoft.com/office/drawing/2014/main" id="{007A1E7E-05CC-8648-91AA-261476889A80}"/>
                </a:ext>
              </a:extLst>
            </p:cNvPr>
            <p:cNvSpPr>
              <a:spLocks noChangeArrowheads="1"/>
            </p:cNvSpPr>
            <p:nvPr/>
          </p:nvSpPr>
          <p:spPr bwMode="auto">
            <a:xfrm>
              <a:off x="2903538" y="1719263"/>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27" name="Freeform 111">
              <a:extLst>
                <a:ext uri="{FF2B5EF4-FFF2-40B4-BE49-F238E27FC236}">
                  <a16:creationId xmlns:a16="http://schemas.microsoft.com/office/drawing/2014/main" id="{D150186D-B1C0-1F41-B8BD-C972F1DB18CE}"/>
                </a:ext>
              </a:extLst>
            </p:cNvPr>
            <p:cNvSpPr>
              <a:spLocks/>
            </p:cNvSpPr>
            <p:nvPr/>
          </p:nvSpPr>
          <p:spPr bwMode="auto">
            <a:xfrm>
              <a:off x="2846388" y="2011363"/>
              <a:ext cx="57150" cy="225425"/>
            </a:xfrm>
            <a:custGeom>
              <a:avLst/>
              <a:gdLst>
                <a:gd name="T0" fmla="*/ 0 w 36"/>
                <a:gd name="T1" fmla="*/ 142 h 142"/>
                <a:gd name="T2" fmla="*/ 36 w 36"/>
                <a:gd name="T3" fmla="*/ 122 h 142"/>
                <a:gd name="T4" fmla="*/ 36 w 36"/>
                <a:gd name="T5" fmla="*/ 0 h 142"/>
                <a:gd name="T6" fmla="*/ 0 w 36"/>
                <a:gd name="T7" fmla="*/ 20 h 142"/>
                <a:gd name="T8" fmla="*/ 0 w 36"/>
                <a:gd name="T9" fmla="*/ 142 h 142"/>
              </a:gdLst>
              <a:ahLst/>
              <a:cxnLst>
                <a:cxn ang="0">
                  <a:pos x="T0" y="T1"/>
                </a:cxn>
                <a:cxn ang="0">
                  <a:pos x="T2" y="T3"/>
                </a:cxn>
                <a:cxn ang="0">
                  <a:pos x="T4" y="T5"/>
                </a:cxn>
                <a:cxn ang="0">
                  <a:pos x="T6" y="T7"/>
                </a:cxn>
                <a:cxn ang="0">
                  <a:pos x="T8" y="T9"/>
                </a:cxn>
              </a:cxnLst>
              <a:rect l="0" t="0" r="r" b="b"/>
              <a:pathLst>
                <a:path w="36" h="142">
                  <a:moveTo>
                    <a:pt x="0" y="142"/>
                  </a:moveTo>
                  <a:lnTo>
                    <a:pt x="36" y="122"/>
                  </a:lnTo>
                  <a:lnTo>
                    <a:pt x="36" y="0"/>
                  </a:lnTo>
                  <a:lnTo>
                    <a:pt x="0" y="20"/>
                  </a:lnTo>
                  <a:lnTo>
                    <a:pt x="0" y="142"/>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28" name="Rectangle 112">
              <a:extLst>
                <a:ext uri="{FF2B5EF4-FFF2-40B4-BE49-F238E27FC236}">
                  <a16:creationId xmlns:a16="http://schemas.microsoft.com/office/drawing/2014/main" id="{9C3A4CF1-1892-2949-B962-EE3EA0EB9ED8}"/>
                </a:ext>
              </a:extLst>
            </p:cNvPr>
            <p:cNvSpPr>
              <a:spLocks noChangeArrowheads="1"/>
            </p:cNvSpPr>
            <p:nvPr/>
          </p:nvSpPr>
          <p:spPr bwMode="auto">
            <a:xfrm>
              <a:off x="2903538" y="2011363"/>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29" name="Freeform 113">
              <a:extLst>
                <a:ext uri="{FF2B5EF4-FFF2-40B4-BE49-F238E27FC236}">
                  <a16:creationId xmlns:a16="http://schemas.microsoft.com/office/drawing/2014/main" id="{4E346E14-4815-F044-A2E2-F9F999C32164}"/>
                </a:ext>
              </a:extLst>
            </p:cNvPr>
            <p:cNvSpPr>
              <a:spLocks/>
            </p:cNvSpPr>
            <p:nvPr/>
          </p:nvSpPr>
          <p:spPr bwMode="auto">
            <a:xfrm>
              <a:off x="2992438" y="1055688"/>
              <a:ext cx="57150" cy="225425"/>
            </a:xfrm>
            <a:custGeom>
              <a:avLst/>
              <a:gdLst>
                <a:gd name="T0" fmla="*/ 0 w 36"/>
                <a:gd name="T1" fmla="*/ 142 h 142"/>
                <a:gd name="T2" fmla="*/ 36 w 36"/>
                <a:gd name="T3" fmla="*/ 122 h 142"/>
                <a:gd name="T4" fmla="*/ 36 w 36"/>
                <a:gd name="T5" fmla="*/ 0 h 142"/>
                <a:gd name="T6" fmla="*/ 0 w 36"/>
                <a:gd name="T7" fmla="*/ 20 h 142"/>
                <a:gd name="T8" fmla="*/ 0 w 36"/>
                <a:gd name="T9" fmla="*/ 142 h 142"/>
              </a:gdLst>
              <a:ahLst/>
              <a:cxnLst>
                <a:cxn ang="0">
                  <a:pos x="T0" y="T1"/>
                </a:cxn>
                <a:cxn ang="0">
                  <a:pos x="T2" y="T3"/>
                </a:cxn>
                <a:cxn ang="0">
                  <a:pos x="T4" y="T5"/>
                </a:cxn>
                <a:cxn ang="0">
                  <a:pos x="T6" y="T7"/>
                </a:cxn>
                <a:cxn ang="0">
                  <a:pos x="T8" y="T9"/>
                </a:cxn>
              </a:cxnLst>
              <a:rect l="0" t="0" r="r" b="b"/>
              <a:pathLst>
                <a:path w="36" h="142">
                  <a:moveTo>
                    <a:pt x="0" y="142"/>
                  </a:moveTo>
                  <a:lnTo>
                    <a:pt x="36" y="122"/>
                  </a:lnTo>
                  <a:lnTo>
                    <a:pt x="36" y="0"/>
                  </a:lnTo>
                  <a:lnTo>
                    <a:pt x="0" y="20"/>
                  </a:lnTo>
                  <a:lnTo>
                    <a:pt x="0" y="142"/>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30" name="Rectangle 114">
              <a:extLst>
                <a:ext uri="{FF2B5EF4-FFF2-40B4-BE49-F238E27FC236}">
                  <a16:creationId xmlns:a16="http://schemas.microsoft.com/office/drawing/2014/main" id="{10DCD571-5BBF-424B-B8AF-FA1A99ECFFB0}"/>
                </a:ext>
              </a:extLst>
            </p:cNvPr>
            <p:cNvSpPr>
              <a:spLocks noChangeArrowheads="1"/>
            </p:cNvSpPr>
            <p:nvPr/>
          </p:nvSpPr>
          <p:spPr bwMode="auto">
            <a:xfrm>
              <a:off x="3049588" y="1055688"/>
              <a:ext cx="17463"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31" name="Freeform 115">
              <a:extLst>
                <a:ext uri="{FF2B5EF4-FFF2-40B4-BE49-F238E27FC236}">
                  <a16:creationId xmlns:a16="http://schemas.microsoft.com/office/drawing/2014/main" id="{35BA2F28-1962-2F41-89A3-CD03FC6B1758}"/>
                </a:ext>
              </a:extLst>
            </p:cNvPr>
            <p:cNvSpPr>
              <a:spLocks/>
            </p:cNvSpPr>
            <p:nvPr/>
          </p:nvSpPr>
          <p:spPr bwMode="auto">
            <a:xfrm>
              <a:off x="2992438" y="1350963"/>
              <a:ext cx="57150" cy="222250"/>
            </a:xfrm>
            <a:custGeom>
              <a:avLst/>
              <a:gdLst>
                <a:gd name="T0" fmla="*/ 0 w 36"/>
                <a:gd name="T1" fmla="*/ 140 h 140"/>
                <a:gd name="T2" fmla="*/ 36 w 36"/>
                <a:gd name="T3" fmla="*/ 120 h 140"/>
                <a:gd name="T4" fmla="*/ 36 w 36"/>
                <a:gd name="T5" fmla="*/ 0 h 140"/>
                <a:gd name="T6" fmla="*/ 0 w 36"/>
                <a:gd name="T7" fmla="*/ 18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0"/>
                  </a:lnTo>
                  <a:lnTo>
                    <a:pt x="36" y="0"/>
                  </a:lnTo>
                  <a:lnTo>
                    <a:pt x="0" y="18"/>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32" name="Rectangle 116">
              <a:extLst>
                <a:ext uri="{FF2B5EF4-FFF2-40B4-BE49-F238E27FC236}">
                  <a16:creationId xmlns:a16="http://schemas.microsoft.com/office/drawing/2014/main" id="{9A62273B-FD1D-164B-855A-A6792EBAA5ED}"/>
                </a:ext>
              </a:extLst>
            </p:cNvPr>
            <p:cNvSpPr>
              <a:spLocks noChangeArrowheads="1"/>
            </p:cNvSpPr>
            <p:nvPr/>
          </p:nvSpPr>
          <p:spPr bwMode="auto">
            <a:xfrm>
              <a:off x="3049588" y="1350963"/>
              <a:ext cx="17463" cy="190500"/>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33" name="Freeform 117">
              <a:extLst>
                <a:ext uri="{FF2B5EF4-FFF2-40B4-BE49-F238E27FC236}">
                  <a16:creationId xmlns:a16="http://schemas.microsoft.com/office/drawing/2014/main" id="{1D1D84A7-4CC1-4542-8AD3-A5D4866B1ACD}"/>
                </a:ext>
              </a:extLst>
            </p:cNvPr>
            <p:cNvSpPr>
              <a:spLocks/>
            </p:cNvSpPr>
            <p:nvPr/>
          </p:nvSpPr>
          <p:spPr bwMode="auto">
            <a:xfrm>
              <a:off x="2992438" y="1644650"/>
              <a:ext cx="57150" cy="222250"/>
            </a:xfrm>
            <a:custGeom>
              <a:avLst/>
              <a:gdLst>
                <a:gd name="T0" fmla="*/ 0 w 36"/>
                <a:gd name="T1" fmla="*/ 140 h 140"/>
                <a:gd name="T2" fmla="*/ 36 w 36"/>
                <a:gd name="T3" fmla="*/ 120 h 140"/>
                <a:gd name="T4" fmla="*/ 36 w 36"/>
                <a:gd name="T5" fmla="*/ 0 h 140"/>
                <a:gd name="T6" fmla="*/ 0 w 36"/>
                <a:gd name="T7" fmla="*/ 18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0"/>
                  </a:lnTo>
                  <a:lnTo>
                    <a:pt x="36" y="0"/>
                  </a:lnTo>
                  <a:lnTo>
                    <a:pt x="0" y="18"/>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34" name="Rectangle 118">
              <a:extLst>
                <a:ext uri="{FF2B5EF4-FFF2-40B4-BE49-F238E27FC236}">
                  <a16:creationId xmlns:a16="http://schemas.microsoft.com/office/drawing/2014/main" id="{4D31CB00-6756-E747-BE2C-6EA05D982625}"/>
                </a:ext>
              </a:extLst>
            </p:cNvPr>
            <p:cNvSpPr>
              <a:spLocks noChangeArrowheads="1"/>
            </p:cNvSpPr>
            <p:nvPr/>
          </p:nvSpPr>
          <p:spPr bwMode="auto">
            <a:xfrm>
              <a:off x="3049588" y="1644650"/>
              <a:ext cx="17463" cy="190500"/>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35" name="Freeform 119">
              <a:extLst>
                <a:ext uri="{FF2B5EF4-FFF2-40B4-BE49-F238E27FC236}">
                  <a16:creationId xmlns:a16="http://schemas.microsoft.com/office/drawing/2014/main" id="{202D2BCA-16D4-0940-BBFB-462A3605BD8C}"/>
                </a:ext>
              </a:extLst>
            </p:cNvPr>
            <p:cNvSpPr>
              <a:spLocks/>
            </p:cNvSpPr>
            <p:nvPr/>
          </p:nvSpPr>
          <p:spPr bwMode="auto">
            <a:xfrm>
              <a:off x="2992438" y="1936750"/>
              <a:ext cx="57150" cy="222250"/>
            </a:xfrm>
            <a:custGeom>
              <a:avLst/>
              <a:gdLst>
                <a:gd name="T0" fmla="*/ 0 w 36"/>
                <a:gd name="T1" fmla="*/ 140 h 140"/>
                <a:gd name="T2" fmla="*/ 36 w 36"/>
                <a:gd name="T3" fmla="*/ 122 h 140"/>
                <a:gd name="T4" fmla="*/ 36 w 36"/>
                <a:gd name="T5" fmla="*/ 0 h 140"/>
                <a:gd name="T6" fmla="*/ 0 w 36"/>
                <a:gd name="T7" fmla="*/ 20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2"/>
                  </a:lnTo>
                  <a:lnTo>
                    <a:pt x="36" y="0"/>
                  </a:lnTo>
                  <a:lnTo>
                    <a:pt x="0" y="20"/>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36" name="Rectangle 120">
              <a:extLst>
                <a:ext uri="{FF2B5EF4-FFF2-40B4-BE49-F238E27FC236}">
                  <a16:creationId xmlns:a16="http://schemas.microsoft.com/office/drawing/2014/main" id="{CA2C831E-29C2-744C-87D0-EE186B931300}"/>
                </a:ext>
              </a:extLst>
            </p:cNvPr>
            <p:cNvSpPr>
              <a:spLocks noChangeArrowheads="1"/>
            </p:cNvSpPr>
            <p:nvPr/>
          </p:nvSpPr>
          <p:spPr bwMode="auto">
            <a:xfrm>
              <a:off x="3049588" y="1936750"/>
              <a:ext cx="17463"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37" name="Freeform 121">
              <a:extLst>
                <a:ext uri="{FF2B5EF4-FFF2-40B4-BE49-F238E27FC236}">
                  <a16:creationId xmlns:a16="http://schemas.microsoft.com/office/drawing/2014/main" id="{DD8D7578-5079-BE41-A532-6C72236A4CA1}"/>
                </a:ext>
              </a:extLst>
            </p:cNvPr>
            <p:cNvSpPr>
              <a:spLocks/>
            </p:cNvSpPr>
            <p:nvPr/>
          </p:nvSpPr>
          <p:spPr bwMode="auto">
            <a:xfrm>
              <a:off x="2668588" y="1408113"/>
              <a:ext cx="74613" cy="236538"/>
            </a:xfrm>
            <a:custGeom>
              <a:avLst/>
              <a:gdLst>
                <a:gd name="T0" fmla="*/ 47 w 47"/>
                <a:gd name="T1" fmla="*/ 149 h 149"/>
                <a:gd name="T2" fmla="*/ 0 w 47"/>
                <a:gd name="T3" fmla="*/ 122 h 149"/>
                <a:gd name="T4" fmla="*/ 0 w 47"/>
                <a:gd name="T5" fmla="*/ 0 h 149"/>
                <a:gd name="T6" fmla="*/ 47 w 47"/>
                <a:gd name="T7" fmla="*/ 27 h 149"/>
                <a:gd name="T8" fmla="*/ 47 w 47"/>
                <a:gd name="T9" fmla="*/ 149 h 149"/>
              </a:gdLst>
              <a:ahLst/>
              <a:cxnLst>
                <a:cxn ang="0">
                  <a:pos x="T0" y="T1"/>
                </a:cxn>
                <a:cxn ang="0">
                  <a:pos x="T2" y="T3"/>
                </a:cxn>
                <a:cxn ang="0">
                  <a:pos x="T4" y="T5"/>
                </a:cxn>
                <a:cxn ang="0">
                  <a:pos x="T6" y="T7"/>
                </a:cxn>
                <a:cxn ang="0">
                  <a:pos x="T8" y="T9"/>
                </a:cxn>
              </a:cxnLst>
              <a:rect l="0" t="0" r="r" b="b"/>
              <a:pathLst>
                <a:path w="47" h="149">
                  <a:moveTo>
                    <a:pt x="47" y="149"/>
                  </a:moveTo>
                  <a:lnTo>
                    <a:pt x="0" y="122"/>
                  </a:lnTo>
                  <a:lnTo>
                    <a:pt x="0" y="0"/>
                  </a:lnTo>
                  <a:lnTo>
                    <a:pt x="47" y="27"/>
                  </a:lnTo>
                  <a:lnTo>
                    <a:pt x="47"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38" name="Freeform 122">
              <a:extLst>
                <a:ext uri="{FF2B5EF4-FFF2-40B4-BE49-F238E27FC236}">
                  <a16:creationId xmlns:a16="http://schemas.microsoft.com/office/drawing/2014/main" id="{9850E9FE-AE1D-E94F-9B41-E8ECFF56A4C7}"/>
                </a:ext>
              </a:extLst>
            </p:cNvPr>
            <p:cNvSpPr>
              <a:spLocks/>
            </p:cNvSpPr>
            <p:nvPr/>
          </p:nvSpPr>
          <p:spPr bwMode="auto">
            <a:xfrm>
              <a:off x="2668588" y="1408113"/>
              <a:ext cx="20638" cy="193675"/>
            </a:xfrm>
            <a:custGeom>
              <a:avLst/>
              <a:gdLst>
                <a:gd name="T0" fmla="*/ 13 w 13"/>
                <a:gd name="T1" fmla="*/ 113 h 122"/>
                <a:gd name="T2" fmla="*/ 0 w 13"/>
                <a:gd name="T3" fmla="*/ 122 h 122"/>
                <a:gd name="T4" fmla="*/ 0 w 13"/>
                <a:gd name="T5" fmla="*/ 0 h 122"/>
                <a:gd name="T6" fmla="*/ 13 w 13"/>
                <a:gd name="T7" fmla="*/ 7 h 122"/>
                <a:gd name="T8" fmla="*/ 13 w 13"/>
                <a:gd name="T9" fmla="*/ 113 h 122"/>
              </a:gdLst>
              <a:ahLst/>
              <a:cxnLst>
                <a:cxn ang="0">
                  <a:pos x="T0" y="T1"/>
                </a:cxn>
                <a:cxn ang="0">
                  <a:pos x="T2" y="T3"/>
                </a:cxn>
                <a:cxn ang="0">
                  <a:pos x="T4" y="T5"/>
                </a:cxn>
                <a:cxn ang="0">
                  <a:pos x="T6" y="T7"/>
                </a:cxn>
                <a:cxn ang="0">
                  <a:pos x="T8" y="T9"/>
                </a:cxn>
              </a:cxnLst>
              <a:rect l="0" t="0" r="r" b="b"/>
              <a:pathLst>
                <a:path w="13" h="122">
                  <a:moveTo>
                    <a:pt x="13" y="113"/>
                  </a:moveTo>
                  <a:lnTo>
                    <a:pt x="0" y="122"/>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39" name="Freeform 123">
              <a:extLst>
                <a:ext uri="{FF2B5EF4-FFF2-40B4-BE49-F238E27FC236}">
                  <a16:creationId xmlns:a16="http://schemas.microsoft.com/office/drawing/2014/main" id="{7554569F-929D-1341-9619-AE526D2FDF20}"/>
                </a:ext>
              </a:extLst>
            </p:cNvPr>
            <p:cNvSpPr>
              <a:spLocks/>
            </p:cNvSpPr>
            <p:nvPr/>
          </p:nvSpPr>
          <p:spPr bwMode="auto">
            <a:xfrm>
              <a:off x="2668588" y="1693863"/>
              <a:ext cx="74613" cy="236538"/>
            </a:xfrm>
            <a:custGeom>
              <a:avLst/>
              <a:gdLst>
                <a:gd name="T0" fmla="*/ 47 w 47"/>
                <a:gd name="T1" fmla="*/ 149 h 149"/>
                <a:gd name="T2" fmla="*/ 0 w 47"/>
                <a:gd name="T3" fmla="*/ 122 h 149"/>
                <a:gd name="T4" fmla="*/ 0 w 47"/>
                <a:gd name="T5" fmla="*/ 0 h 149"/>
                <a:gd name="T6" fmla="*/ 47 w 47"/>
                <a:gd name="T7" fmla="*/ 27 h 149"/>
                <a:gd name="T8" fmla="*/ 47 w 47"/>
                <a:gd name="T9" fmla="*/ 149 h 149"/>
              </a:gdLst>
              <a:ahLst/>
              <a:cxnLst>
                <a:cxn ang="0">
                  <a:pos x="T0" y="T1"/>
                </a:cxn>
                <a:cxn ang="0">
                  <a:pos x="T2" y="T3"/>
                </a:cxn>
                <a:cxn ang="0">
                  <a:pos x="T4" y="T5"/>
                </a:cxn>
                <a:cxn ang="0">
                  <a:pos x="T6" y="T7"/>
                </a:cxn>
                <a:cxn ang="0">
                  <a:pos x="T8" y="T9"/>
                </a:cxn>
              </a:cxnLst>
              <a:rect l="0" t="0" r="r" b="b"/>
              <a:pathLst>
                <a:path w="47" h="149">
                  <a:moveTo>
                    <a:pt x="47" y="149"/>
                  </a:moveTo>
                  <a:lnTo>
                    <a:pt x="0" y="122"/>
                  </a:lnTo>
                  <a:lnTo>
                    <a:pt x="0" y="0"/>
                  </a:lnTo>
                  <a:lnTo>
                    <a:pt x="47" y="27"/>
                  </a:lnTo>
                  <a:lnTo>
                    <a:pt x="47"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40" name="Freeform 124">
              <a:extLst>
                <a:ext uri="{FF2B5EF4-FFF2-40B4-BE49-F238E27FC236}">
                  <a16:creationId xmlns:a16="http://schemas.microsoft.com/office/drawing/2014/main" id="{DD505A2A-C5C0-B94D-ADE5-30154DDD4BBD}"/>
                </a:ext>
              </a:extLst>
            </p:cNvPr>
            <p:cNvSpPr>
              <a:spLocks/>
            </p:cNvSpPr>
            <p:nvPr/>
          </p:nvSpPr>
          <p:spPr bwMode="auto">
            <a:xfrm>
              <a:off x="2668588" y="1693863"/>
              <a:ext cx="20638" cy="193675"/>
            </a:xfrm>
            <a:custGeom>
              <a:avLst/>
              <a:gdLst>
                <a:gd name="T0" fmla="*/ 13 w 13"/>
                <a:gd name="T1" fmla="*/ 115 h 122"/>
                <a:gd name="T2" fmla="*/ 0 w 13"/>
                <a:gd name="T3" fmla="*/ 122 h 122"/>
                <a:gd name="T4" fmla="*/ 0 w 13"/>
                <a:gd name="T5" fmla="*/ 0 h 122"/>
                <a:gd name="T6" fmla="*/ 13 w 13"/>
                <a:gd name="T7" fmla="*/ 9 h 122"/>
                <a:gd name="T8" fmla="*/ 13 w 13"/>
                <a:gd name="T9" fmla="*/ 115 h 122"/>
              </a:gdLst>
              <a:ahLst/>
              <a:cxnLst>
                <a:cxn ang="0">
                  <a:pos x="T0" y="T1"/>
                </a:cxn>
                <a:cxn ang="0">
                  <a:pos x="T2" y="T3"/>
                </a:cxn>
                <a:cxn ang="0">
                  <a:pos x="T4" y="T5"/>
                </a:cxn>
                <a:cxn ang="0">
                  <a:pos x="T6" y="T7"/>
                </a:cxn>
                <a:cxn ang="0">
                  <a:pos x="T8" y="T9"/>
                </a:cxn>
              </a:cxnLst>
              <a:rect l="0" t="0" r="r" b="b"/>
              <a:pathLst>
                <a:path w="13" h="122">
                  <a:moveTo>
                    <a:pt x="13" y="115"/>
                  </a:moveTo>
                  <a:lnTo>
                    <a:pt x="0" y="122"/>
                  </a:lnTo>
                  <a:lnTo>
                    <a:pt x="0" y="0"/>
                  </a:lnTo>
                  <a:lnTo>
                    <a:pt x="13" y="9"/>
                  </a:lnTo>
                  <a:lnTo>
                    <a:pt x="13" y="115"/>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41" name="Freeform 125">
              <a:extLst>
                <a:ext uri="{FF2B5EF4-FFF2-40B4-BE49-F238E27FC236}">
                  <a16:creationId xmlns:a16="http://schemas.microsoft.com/office/drawing/2014/main" id="{B18F9946-CD8C-F74A-903E-C185E28BC158}"/>
                </a:ext>
              </a:extLst>
            </p:cNvPr>
            <p:cNvSpPr>
              <a:spLocks/>
            </p:cNvSpPr>
            <p:nvPr/>
          </p:nvSpPr>
          <p:spPr bwMode="auto">
            <a:xfrm>
              <a:off x="2668588" y="1982788"/>
              <a:ext cx="74613" cy="233363"/>
            </a:xfrm>
            <a:custGeom>
              <a:avLst/>
              <a:gdLst>
                <a:gd name="T0" fmla="*/ 47 w 47"/>
                <a:gd name="T1" fmla="*/ 147 h 147"/>
                <a:gd name="T2" fmla="*/ 0 w 47"/>
                <a:gd name="T3" fmla="*/ 120 h 147"/>
                <a:gd name="T4" fmla="*/ 0 w 47"/>
                <a:gd name="T5" fmla="*/ 0 h 147"/>
                <a:gd name="T6" fmla="*/ 47 w 47"/>
                <a:gd name="T7" fmla="*/ 27 h 147"/>
                <a:gd name="T8" fmla="*/ 47 w 47"/>
                <a:gd name="T9" fmla="*/ 147 h 147"/>
              </a:gdLst>
              <a:ahLst/>
              <a:cxnLst>
                <a:cxn ang="0">
                  <a:pos x="T0" y="T1"/>
                </a:cxn>
                <a:cxn ang="0">
                  <a:pos x="T2" y="T3"/>
                </a:cxn>
                <a:cxn ang="0">
                  <a:pos x="T4" y="T5"/>
                </a:cxn>
                <a:cxn ang="0">
                  <a:pos x="T6" y="T7"/>
                </a:cxn>
                <a:cxn ang="0">
                  <a:pos x="T8" y="T9"/>
                </a:cxn>
              </a:cxnLst>
              <a:rect l="0" t="0" r="r" b="b"/>
              <a:pathLst>
                <a:path w="47" h="147">
                  <a:moveTo>
                    <a:pt x="47" y="147"/>
                  </a:moveTo>
                  <a:lnTo>
                    <a:pt x="0" y="120"/>
                  </a:lnTo>
                  <a:lnTo>
                    <a:pt x="0" y="0"/>
                  </a:lnTo>
                  <a:lnTo>
                    <a:pt x="47" y="27"/>
                  </a:lnTo>
                  <a:lnTo>
                    <a:pt x="47" y="147"/>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42" name="Freeform 126">
              <a:extLst>
                <a:ext uri="{FF2B5EF4-FFF2-40B4-BE49-F238E27FC236}">
                  <a16:creationId xmlns:a16="http://schemas.microsoft.com/office/drawing/2014/main" id="{60D16BA9-3D1A-A041-BFF6-4851984B7DAA}"/>
                </a:ext>
              </a:extLst>
            </p:cNvPr>
            <p:cNvSpPr>
              <a:spLocks/>
            </p:cNvSpPr>
            <p:nvPr/>
          </p:nvSpPr>
          <p:spPr bwMode="auto">
            <a:xfrm>
              <a:off x="2668588" y="1982788"/>
              <a:ext cx="20638" cy="190500"/>
            </a:xfrm>
            <a:custGeom>
              <a:avLst/>
              <a:gdLst>
                <a:gd name="T0" fmla="*/ 13 w 13"/>
                <a:gd name="T1" fmla="*/ 113 h 120"/>
                <a:gd name="T2" fmla="*/ 0 w 13"/>
                <a:gd name="T3" fmla="*/ 120 h 120"/>
                <a:gd name="T4" fmla="*/ 0 w 13"/>
                <a:gd name="T5" fmla="*/ 0 h 120"/>
                <a:gd name="T6" fmla="*/ 13 w 13"/>
                <a:gd name="T7" fmla="*/ 7 h 120"/>
                <a:gd name="T8" fmla="*/ 13 w 13"/>
                <a:gd name="T9" fmla="*/ 113 h 120"/>
              </a:gdLst>
              <a:ahLst/>
              <a:cxnLst>
                <a:cxn ang="0">
                  <a:pos x="T0" y="T1"/>
                </a:cxn>
                <a:cxn ang="0">
                  <a:pos x="T2" y="T3"/>
                </a:cxn>
                <a:cxn ang="0">
                  <a:pos x="T4" y="T5"/>
                </a:cxn>
                <a:cxn ang="0">
                  <a:pos x="T6" y="T7"/>
                </a:cxn>
                <a:cxn ang="0">
                  <a:pos x="T8" y="T9"/>
                </a:cxn>
              </a:cxnLst>
              <a:rect l="0" t="0" r="r" b="b"/>
              <a:pathLst>
                <a:path w="13" h="120">
                  <a:moveTo>
                    <a:pt x="13" y="113"/>
                  </a:moveTo>
                  <a:lnTo>
                    <a:pt x="0" y="120"/>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43" name="Freeform 127">
              <a:extLst>
                <a:ext uri="{FF2B5EF4-FFF2-40B4-BE49-F238E27FC236}">
                  <a16:creationId xmlns:a16="http://schemas.microsoft.com/office/drawing/2014/main" id="{C545F08F-4437-5346-BDA5-63E238E77349}"/>
                </a:ext>
              </a:extLst>
            </p:cNvPr>
            <p:cNvSpPr>
              <a:spLocks/>
            </p:cNvSpPr>
            <p:nvPr/>
          </p:nvSpPr>
          <p:spPr bwMode="auto">
            <a:xfrm>
              <a:off x="2462213" y="766763"/>
              <a:ext cx="323850" cy="327025"/>
            </a:xfrm>
            <a:custGeom>
              <a:avLst/>
              <a:gdLst>
                <a:gd name="T0" fmla="*/ 204 w 204"/>
                <a:gd name="T1" fmla="*/ 120 h 206"/>
                <a:gd name="T2" fmla="*/ 0 w 204"/>
                <a:gd name="T3" fmla="*/ 0 h 206"/>
                <a:gd name="T4" fmla="*/ 0 w 204"/>
                <a:gd name="T5" fmla="*/ 89 h 206"/>
                <a:gd name="T6" fmla="*/ 204 w 204"/>
                <a:gd name="T7" fmla="*/ 206 h 206"/>
                <a:gd name="T8" fmla="*/ 204 w 204"/>
                <a:gd name="T9" fmla="*/ 120 h 206"/>
              </a:gdLst>
              <a:ahLst/>
              <a:cxnLst>
                <a:cxn ang="0">
                  <a:pos x="T0" y="T1"/>
                </a:cxn>
                <a:cxn ang="0">
                  <a:pos x="T2" y="T3"/>
                </a:cxn>
                <a:cxn ang="0">
                  <a:pos x="T4" y="T5"/>
                </a:cxn>
                <a:cxn ang="0">
                  <a:pos x="T6" y="T7"/>
                </a:cxn>
                <a:cxn ang="0">
                  <a:pos x="T8" y="T9"/>
                </a:cxn>
              </a:cxnLst>
              <a:rect l="0" t="0" r="r" b="b"/>
              <a:pathLst>
                <a:path w="204" h="206">
                  <a:moveTo>
                    <a:pt x="204" y="120"/>
                  </a:moveTo>
                  <a:lnTo>
                    <a:pt x="0" y="0"/>
                  </a:lnTo>
                  <a:lnTo>
                    <a:pt x="0" y="89"/>
                  </a:lnTo>
                  <a:lnTo>
                    <a:pt x="204" y="206"/>
                  </a:lnTo>
                  <a:lnTo>
                    <a:pt x="204" y="120"/>
                  </a:lnTo>
                  <a:close/>
                </a:path>
              </a:pathLst>
            </a:custGeom>
            <a:solidFill>
              <a:sysClr val="window" lastClr="FFFFFF">
                <a:lumMod val="9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44" name="Freeform 128">
              <a:extLst>
                <a:ext uri="{FF2B5EF4-FFF2-40B4-BE49-F238E27FC236}">
                  <a16:creationId xmlns:a16="http://schemas.microsoft.com/office/drawing/2014/main" id="{71492786-F657-FA44-A662-5CF77E8DDD43}"/>
                </a:ext>
              </a:extLst>
            </p:cNvPr>
            <p:cNvSpPr>
              <a:spLocks/>
            </p:cNvSpPr>
            <p:nvPr/>
          </p:nvSpPr>
          <p:spPr bwMode="auto">
            <a:xfrm>
              <a:off x="2462213" y="600075"/>
              <a:ext cx="614363" cy="357188"/>
            </a:xfrm>
            <a:custGeom>
              <a:avLst/>
              <a:gdLst>
                <a:gd name="T0" fmla="*/ 0 w 387"/>
                <a:gd name="T1" fmla="*/ 105 h 225"/>
                <a:gd name="T2" fmla="*/ 184 w 387"/>
                <a:gd name="T3" fmla="*/ 0 h 225"/>
                <a:gd name="T4" fmla="*/ 387 w 387"/>
                <a:gd name="T5" fmla="*/ 120 h 225"/>
                <a:gd name="T6" fmla="*/ 204 w 387"/>
                <a:gd name="T7" fmla="*/ 225 h 225"/>
                <a:gd name="T8" fmla="*/ 0 w 387"/>
                <a:gd name="T9" fmla="*/ 105 h 225"/>
              </a:gdLst>
              <a:ahLst/>
              <a:cxnLst>
                <a:cxn ang="0">
                  <a:pos x="T0" y="T1"/>
                </a:cxn>
                <a:cxn ang="0">
                  <a:pos x="T2" y="T3"/>
                </a:cxn>
                <a:cxn ang="0">
                  <a:pos x="T4" y="T5"/>
                </a:cxn>
                <a:cxn ang="0">
                  <a:pos x="T6" y="T7"/>
                </a:cxn>
                <a:cxn ang="0">
                  <a:pos x="T8" y="T9"/>
                </a:cxn>
              </a:cxnLst>
              <a:rect l="0" t="0" r="r" b="b"/>
              <a:pathLst>
                <a:path w="387" h="225">
                  <a:moveTo>
                    <a:pt x="0" y="105"/>
                  </a:moveTo>
                  <a:lnTo>
                    <a:pt x="184" y="0"/>
                  </a:lnTo>
                  <a:lnTo>
                    <a:pt x="387" y="120"/>
                  </a:lnTo>
                  <a:lnTo>
                    <a:pt x="204" y="225"/>
                  </a:lnTo>
                  <a:lnTo>
                    <a:pt x="0" y="105"/>
                  </a:lnTo>
                  <a:close/>
                </a:path>
              </a:pathLst>
            </a:custGeom>
            <a:solidFill>
              <a:sysClr val="window" lastClr="FFFFFF">
                <a:lumMod val="7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45" name="Freeform 129">
              <a:extLst>
                <a:ext uri="{FF2B5EF4-FFF2-40B4-BE49-F238E27FC236}">
                  <a16:creationId xmlns:a16="http://schemas.microsoft.com/office/drawing/2014/main" id="{60C62675-7A1E-1048-B241-07A70BC30592}"/>
                </a:ext>
              </a:extLst>
            </p:cNvPr>
            <p:cNvSpPr>
              <a:spLocks/>
            </p:cNvSpPr>
            <p:nvPr/>
          </p:nvSpPr>
          <p:spPr bwMode="auto">
            <a:xfrm>
              <a:off x="2786063" y="790575"/>
              <a:ext cx="290513" cy="303213"/>
            </a:xfrm>
            <a:custGeom>
              <a:avLst/>
              <a:gdLst>
                <a:gd name="T0" fmla="*/ 0 w 183"/>
                <a:gd name="T1" fmla="*/ 105 h 191"/>
                <a:gd name="T2" fmla="*/ 183 w 183"/>
                <a:gd name="T3" fmla="*/ 0 h 191"/>
                <a:gd name="T4" fmla="*/ 183 w 183"/>
                <a:gd name="T5" fmla="*/ 89 h 191"/>
                <a:gd name="T6" fmla="*/ 0 w 183"/>
                <a:gd name="T7" fmla="*/ 191 h 191"/>
                <a:gd name="T8" fmla="*/ 0 w 183"/>
                <a:gd name="T9" fmla="*/ 105 h 191"/>
              </a:gdLst>
              <a:ahLst/>
              <a:cxnLst>
                <a:cxn ang="0">
                  <a:pos x="T0" y="T1"/>
                </a:cxn>
                <a:cxn ang="0">
                  <a:pos x="T2" y="T3"/>
                </a:cxn>
                <a:cxn ang="0">
                  <a:pos x="T4" y="T5"/>
                </a:cxn>
                <a:cxn ang="0">
                  <a:pos x="T6" y="T7"/>
                </a:cxn>
                <a:cxn ang="0">
                  <a:pos x="T8" y="T9"/>
                </a:cxn>
              </a:cxnLst>
              <a:rect l="0" t="0" r="r" b="b"/>
              <a:pathLst>
                <a:path w="183" h="191">
                  <a:moveTo>
                    <a:pt x="0" y="105"/>
                  </a:moveTo>
                  <a:lnTo>
                    <a:pt x="183" y="0"/>
                  </a:lnTo>
                  <a:lnTo>
                    <a:pt x="183" y="89"/>
                  </a:lnTo>
                  <a:lnTo>
                    <a:pt x="0" y="191"/>
                  </a:lnTo>
                  <a:lnTo>
                    <a:pt x="0" y="105"/>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346" name="Group 1345">
            <a:extLst>
              <a:ext uri="{FF2B5EF4-FFF2-40B4-BE49-F238E27FC236}">
                <a16:creationId xmlns:a16="http://schemas.microsoft.com/office/drawing/2014/main" id="{19FBB562-533E-D643-BE95-DF04050400A0}"/>
              </a:ext>
            </a:extLst>
          </p:cNvPr>
          <p:cNvGrpSpPr/>
          <p:nvPr/>
        </p:nvGrpSpPr>
        <p:grpSpPr>
          <a:xfrm>
            <a:off x="4802946" y="4670209"/>
            <a:ext cx="189235" cy="288111"/>
            <a:chOff x="2892200" y="2054414"/>
            <a:chExt cx="160180" cy="243875"/>
          </a:xfrm>
        </p:grpSpPr>
        <p:sp>
          <p:nvSpPr>
            <p:cNvPr id="1347" name="Rectangle 137">
              <a:extLst>
                <a:ext uri="{FF2B5EF4-FFF2-40B4-BE49-F238E27FC236}">
                  <a16:creationId xmlns:a16="http://schemas.microsoft.com/office/drawing/2014/main" id="{F799A79D-2871-C243-931C-1296DA37509D}"/>
                </a:ext>
              </a:extLst>
            </p:cNvPr>
            <p:cNvSpPr>
              <a:spLocks noChangeArrowheads="1"/>
            </p:cNvSpPr>
            <p:nvPr/>
          </p:nvSpPr>
          <p:spPr bwMode="auto">
            <a:xfrm>
              <a:off x="2960024" y="2201605"/>
              <a:ext cx="20203" cy="96684"/>
            </a:xfrm>
            <a:prstGeom prst="rect">
              <a:avLst/>
            </a:prstGeom>
            <a:solidFill>
              <a:srgbClr val="94C355">
                <a:lumMod val="75000"/>
              </a:srgbClr>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48" name="Oval 138">
              <a:extLst>
                <a:ext uri="{FF2B5EF4-FFF2-40B4-BE49-F238E27FC236}">
                  <a16:creationId xmlns:a16="http://schemas.microsoft.com/office/drawing/2014/main" id="{C624634F-A59C-B54C-9F0F-51E86388B44B}"/>
                </a:ext>
              </a:extLst>
            </p:cNvPr>
            <p:cNvSpPr>
              <a:spLocks noChangeArrowheads="1"/>
            </p:cNvSpPr>
            <p:nvPr/>
          </p:nvSpPr>
          <p:spPr bwMode="auto">
            <a:xfrm>
              <a:off x="2892200" y="2054414"/>
              <a:ext cx="160180" cy="161622"/>
            </a:xfrm>
            <a:prstGeom prst="ellipse">
              <a:avLst/>
            </a:prstGeom>
            <a:solidFill>
              <a:srgbClr val="94C355"/>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349" name="Group 1348">
            <a:extLst>
              <a:ext uri="{FF2B5EF4-FFF2-40B4-BE49-F238E27FC236}">
                <a16:creationId xmlns:a16="http://schemas.microsoft.com/office/drawing/2014/main" id="{28E6841E-D78E-AC4B-99CA-08A211D5805D}"/>
              </a:ext>
            </a:extLst>
          </p:cNvPr>
          <p:cNvGrpSpPr/>
          <p:nvPr/>
        </p:nvGrpSpPr>
        <p:grpSpPr>
          <a:xfrm>
            <a:off x="5005701" y="4516036"/>
            <a:ext cx="417898" cy="636251"/>
            <a:chOff x="2892200" y="2054414"/>
            <a:chExt cx="160180" cy="243875"/>
          </a:xfrm>
        </p:grpSpPr>
        <p:sp>
          <p:nvSpPr>
            <p:cNvPr id="1350" name="Rectangle 137">
              <a:extLst>
                <a:ext uri="{FF2B5EF4-FFF2-40B4-BE49-F238E27FC236}">
                  <a16:creationId xmlns:a16="http://schemas.microsoft.com/office/drawing/2014/main" id="{FB2F08A4-73B8-2543-A030-457DF1761E5E}"/>
                </a:ext>
              </a:extLst>
            </p:cNvPr>
            <p:cNvSpPr>
              <a:spLocks noChangeArrowheads="1"/>
            </p:cNvSpPr>
            <p:nvPr/>
          </p:nvSpPr>
          <p:spPr bwMode="auto">
            <a:xfrm>
              <a:off x="2960024" y="2201605"/>
              <a:ext cx="20203" cy="96684"/>
            </a:xfrm>
            <a:prstGeom prst="rect">
              <a:avLst/>
            </a:prstGeom>
            <a:solidFill>
              <a:srgbClr val="94C355">
                <a:lumMod val="75000"/>
              </a:srgbClr>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51" name="Oval 138">
              <a:extLst>
                <a:ext uri="{FF2B5EF4-FFF2-40B4-BE49-F238E27FC236}">
                  <a16:creationId xmlns:a16="http://schemas.microsoft.com/office/drawing/2014/main" id="{C7C06626-2C43-7C4F-A4DF-4DE2E1FB65E8}"/>
                </a:ext>
              </a:extLst>
            </p:cNvPr>
            <p:cNvSpPr>
              <a:spLocks noChangeArrowheads="1"/>
            </p:cNvSpPr>
            <p:nvPr/>
          </p:nvSpPr>
          <p:spPr bwMode="auto">
            <a:xfrm>
              <a:off x="2892200" y="2054414"/>
              <a:ext cx="160180" cy="161622"/>
            </a:xfrm>
            <a:prstGeom prst="ellipse">
              <a:avLst/>
            </a:prstGeom>
            <a:solidFill>
              <a:srgbClr val="94C355"/>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352" name="Group 1351">
            <a:extLst>
              <a:ext uri="{FF2B5EF4-FFF2-40B4-BE49-F238E27FC236}">
                <a16:creationId xmlns:a16="http://schemas.microsoft.com/office/drawing/2014/main" id="{61742AAE-4DF2-4942-9289-59C0F29D6092}"/>
              </a:ext>
            </a:extLst>
          </p:cNvPr>
          <p:cNvGrpSpPr/>
          <p:nvPr/>
        </p:nvGrpSpPr>
        <p:grpSpPr>
          <a:xfrm>
            <a:off x="5366649" y="4837905"/>
            <a:ext cx="293494" cy="446846"/>
            <a:chOff x="2892200" y="2054414"/>
            <a:chExt cx="160180" cy="243875"/>
          </a:xfrm>
        </p:grpSpPr>
        <p:sp>
          <p:nvSpPr>
            <p:cNvPr id="1353" name="Rectangle 137">
              <a:extLst>
                <a:ext uri="{FF2B5EF4-FFF2-40B4-BE49-F238E27FC236}">
                  <a16:creationId xmlns:a16="http://schemas.microsoft.com/office/drawing/2014/main" id="{89BB5FCB-C6C7-804F-BD1A-3C9FFE10DEAA}"/>
                </a:ext>
              </a:extLst>
            </p:cNvPr>
            <p:cNvSpPr>
              <a:spLocks noChangeArrowheads="1"/>
            </p:cNvSpPr>
            <p:nvPr/>
          </p:nvSpPr>
          <p:spPr bwMode="auto">
            <a:xfrm>
              <a:off x="2960024" y="2201605"/>
              <a:ext cx="20203" cy="96684"/>
            </a:xfrm>
            <a:prstGeom prst="rect">
              <a:avLst/>
            </a:prstGeom>
            <a:solidFill>
              <a:srgbClr val="94C355">
                <a:lumMod val="75000"/>
              </a:srgbClr>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54" name="Oval 138">
              <a:extLst>
                <a:ext uri="{FF2B5EF4-FFF2-40B4-BE49-F238E27FC236}">
                  <a16:creationId xmlns:a16="http://schemas.microsoft.com/office/drawing/2014/main" id="{D19003BB-8E1A-6648-B634-B4D3A28B5525}"/>
                </a:ext>
              </a:extLst>
            </p:cNvPr>
            <p:cNvSpPr>
              <a:spLocks noChangeArrowheads="1"/>
            </p:cNvSpPr>
            <p:nvPr/>
          </p:nvSpPr>
          <p:spPr bwMode="auto">
            <a:xfrm>
              <a:off x="2892200" y="2054414"/>
              <a:ext cx="160180" cy="161622"/>
            </a:xfrm>
            <a:prstGeom prst="ellipse">
              <a:avLst/>
            </a:prstGeom>
            <a:solidFill>
              <a:srgbClr val="94C355"/>
            </a:solidFill>
            <a:ln>
              <a:noFill/>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355" name="Group 1354">
            <a:extLst>
              <a:ext uri="{FF2B5EF4-FFF2-40B4-BE49-F238E27FC236}">
                <a16:creationId xmlns:a16="http://schemas.microsoft.com/office/drawing/2014/main" id="{F60CA969-4890-8F40-9631-48D10FCF9FBD}"/>
              </a:ext>
            </a:extLst>
          </p:cNvPr>
          <p:cNvGrpSpPr/>
          <p:nvPr/>
        </p:nvGrpSpPr>
        <p:grpSpPr>
          <a:xfrm>
            <a:off x="7299752" y="2181539"/>
            <a:ext cx="1822976" cy="1733823"/>
            <a:chOff x="-2120900" y="249238"/>
            <a:chExt cx="3116263" cy="2963862"/>
          </a:xfrm>
        </p:grpSpPr>
        <p:sp>
          <p:nvSpPr>
            <p:cNvPr id="1356" name="Freeform 146">
              <a:extLst>
                <a:ext uri="{FF2B5EF4-FFF2-40B4-BE49-F238E27FC236}">
                  <a16:creationId xmlns:a16="http://schemas.microsoft.com/office/drawing/2014/main" id="{D9657B82-64D8-C34E-8503-FA85397C84DF}"/>
                </a:ext>
              </a:extLst>
            </p:cNvPr>
            <p:cNvSpPr>
              <a:spLocks/>
            </p:cNvSpPr>
            <p:nvPr/>
          </p:nvSpPr>
          <p:spPr bwMode="auto">
            <a:xfrm>
              <a:off x="-2120900" y="1406525"/>
              <a:ext cx="1058863" cy="1806575"/>
            </a:xfrm>
            <a:custGeom>
              <a:avLst/>
              <a:gdLst>
                <a:gd name="T0" fmla="*/ 4 w 667"/>
                <a:gd name="T1" fmla="*/ 755 h 1138"/>
                <a:gd name="T2" fmla="*/ 667 w 667"/>
                <a:gd name="T3" fmla="*/ 1138 h 1138"/>
                <a:gd name="T4" fmla="*/ 667 w 667"/>
                <a:gd name="T5" fmla="*/ 388 h 1138"/>
                <a:gd name="T6" fmla="*/ 0 w 667"/>
                <a:gd name="T7" fmla="*/ 0 h 1138"/>
                <a:gd name="T8" fmla="*/ 4 w 667"/>
                <a:gd name="T9" fmla="*/ 755 h 1138"/>
              </a:gdLst>
              <a:ahLst/>
              <a:cxnLst>
                <a:cxn ang="0">
                  <a:pos x="T0" y="T1"/>
                </a:cxn>
                <a:cxn ang="0">
                  <a:pos x="T2" y="T3"/>
                </a:cxn>
                <a:cxn ang="0">
                  <a:pos x="T4" y="T5"/>
                </a:cxn>
                <a:cxn ang="0">
                  <a:pos x="T6" y="T7"/>
                </a:cxn>
                <a:cxn ang="0">
                  <a:pos x="T8" y="T9"/>
                </a:cxn>
              </a:cxnLst>
              <a:rect l="0" t="0" r="r" b="b"/>
              <a:pathLst>
                <a:path w="667" h="1138">
                  <a:moveTo>
                    <a:pt x="4" y="755"/>
                  </a:moveTo>
                  <a:lnTo>
                    <a:pt x="667" y="1138"/>
                  </a:lnTo>
                  <a:lnTo>
                    <a:pt x="667" y="388"/>
                  </a:lnTo>
                  <a:lnTo>
                    <a:pt x="0" y="0"/>
                  </a:lnTo>
                  <a:lnTo>
                    <a:pt x="4" y="755"/>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57" name="Freeform 147">
              <a:extLst>
                <a:ext uri="{FF2B5EF4-FFF2-40B4-BE49-F238E27FC236}">
                  <a16:creationId xmlns:a16="http://schemas.microsoft.com/office/drawing/2014/main" id="{66BB5908-2846-F549-9E6E-401F4E95DE9A}"/>
                </a:ext>
              </a:extLst>
            </p:cNvPr>
            <p:cNvSpPr>
              <a:spLocks/>
            </p:cNvSpPr>
            <p:nvPr/>
          </p:nvSpPr>
          <p:spPr bwMode="auto">
            <a:xfrm>
              <a:off x="-1062037" y="850900"/>
              <a:ext cx="2057400" cy="2362200"/>
            </a:xfrm>
            <a:custGeom>
              <a:avLst/>
              <a:gdLst>
                <a:gd name="T0" fmla="*/ 1296 w 1296"/>
                <a:gd name="T1" fmla="*/ 0 h 1488"/>
                <a:gd name="T2" fmla="*/ 0 w 1296"/>
                <a:gd name="T3" fmla="*/ 738 h 1488"/>
                <a:gd name="T4" fmla="*/ 0 w 1296"/>
                <a:gd name="T5" fmla="*/ 1488 h 1488"/>
                <a:gd name="T6" fmla="*/ 1296 w 1296"/>
                <a:gd name="T7" fmla="*/ 738 h 1488"/>
                <a:gd name="T8" fmla="*/ 1296 w 1296"/>
                <a:gd name="T9" fmla="*/ 0 h 1488"/>
              </a:gdLst>
              <a:ahLst/>
              <a:cxnLst>
                <a:cxn ang="0">
                  <a:pos x="T0" y="T1"/>
                </a:cxn>
                <a:cxn ang="0">
                  <a:pos x="T2" y="T3"/>
                </a:cxn>
                <a:cxn ang="0">
                  <a:pos x="T4" y="T5"/>
                </a:cxn>
                <a:cxn ang="0">
                  <a:pos x="T6" y="T7"/>
                </a:cxn>
                <a:cxn ang="0">
                  <a:pos x="T8" y="T9"/>
                </a:cxn>
              </a:cxnLst>
              <a:rect l="0" t="0" r="r" b="b"/>
              <a:pathLst>
                <a:path w="1296" h="1488">
                  <a:moveTo>
                    <a:pt x="1296" y="0"/>
                  </a:moveTo>
                  <a:lnTo>
                    <a:pt x="0" y="738"/>
                  </a:lnTo>
                  <a:lnTo>
                    <a:pt x="0" y="1488"/>
                  </a:lnTo>
                  <a:lnTo>
                    <a:pt x="1296" y="738"/>
                  </a:lnTo>
                  <a:lnTo>
                    <a:pt x="1296" y="0"/>
                  </a:lnTo>
                  <a:close/>
                </a:path>
              </a:pathLst>
            </a:custGeom>
            <a:solidFill>
              <a:sysClr val="window" lastClr="FFFFFF">
                <a:lumMod val="7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58" name="Freeform 148">
              <a:extLst>
                <a:ext uri="{FF2B5EF4-FFF2-40B4-BE49-F238E27FC236}">
                  <a16:creationId xmlns:a16="http://schemas.microsoft.com/office/drawing/2014/main" id="{859FABB2-250B-0A42-859B-E1DE72F04CB3}"/>
                </a:ext>
              </a:extLst>
            </p:cNvPr>
            <p:cNvSpPr>
              <a:spLocks/>
            </p:cNvSpPr>
            <p:nvPr/>
          </p:nvSpPr>
          <p:spPr bwMode="auto">
            <a:xfrm>
              <a:off x="-1062037" y="850900"/>
              <a:ext cx="2057400" cy="2362200"/>
            </a:xfrm>
            <a:custGeom>
              <a:avLst/>
              <a:gdLst>
                <a:gd name="T0" fmla="*/ 1296 w 1296"/>
                <a:gd name="T1" fmla="*/ 0 h 1488"/>
                <a:gd name="T2" fmla="*/ 0 w 1296"/>
                <a:gd name="T3" fmla="*/ 738 h 1488"/>
                <a:gd name="T4" fmla="*/ 0 w 1296"/>
                <a:gd name="T5" fmla="*/ 1488 h 1488"/>
                <a:gd name="T6" fmla="*/ 1296 w 1296"/>
                <a:gd name="T7" fmla="*/ 738 h 1488"/>
                <a:gd name="T8" fmla="*/ 1296 w 1296"/>
                <a:gd name="T9" fmla="*/ 0 h 1488"/>
              </a:gdLst>
              <a:ahLst/>
              <a:cxnLst>
                <a:cxn ang="0">
                  <a:pos x="T0" y="T1"/>
                </a:cxn>
                <a:cxn ang="0">
                  <a:pos x="T2" y="T3"/>
                </a:cxn>
                <a:cxn ang="0">
                  <a:pos x="T4" y="T5"/>
                </a:cxn>
                <a:cxn ang="0">
                  <a:pos x="T6" y="T7"/>
                </a:cxn>
                <a:cxn ang="0">
                  <a:pos x="T8" y="T9"/>
                </a:cxn>
              </a:cxnLst>
              <a:rect l="0" t="0" r="r" b="b"/>
              <a:pathLst>
                <a:path w="1296" h="1488">
                  <a:moveTo>
                    <a:pt x="1296" y="0"/>
                  </a:moveTo>
                  <a:lnTo>
                    <a:pt x="0" y="738"/>
                  </a:lnTo>
                  <a:lnTo>
                    <a:pt x="0" y="1488"/>
                  </a:lnTo>
                  <a:lnTo>
                    <a:pt x="1296" y="738"/>
                  </a:lnTo>
                  <a:lnTo>
                    <a:pt x="129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59" name="Freeform 149">
              <a:extLst>
                <a:ext uri="{FF2B5EF4-FFF2-40B4-BE49-F238E27FC236}">
                  <a16:creationId xmlns:a16="http://schemas.microsoft.com/office/drawing/2014/main" id="{1B7AC49D-CC1A-BB44-B697-A713C6F93665}"/>
                </a:ext>
              </a:extLst>
            </p:cNvPr>
            <p:cNvSpPr>
              <a:spLocks/>
            </p:cNvSpPr>
            <p:nvPr/>
          </p:nvSpPr>
          <p:spPr bwMode="auto">
            <a:xfrm>
              <a:off x="-2120900" y="249238"/>
              <a:ext cx="3116263" cy="1773237"/>
            </a:xfrm>
            <a:custGeom>
              <a:avLst/>
              <a:gdLst>
                <a:gd name="T0" fmla="*/ 0 w 1963"/>
                <a:gd name="T1" fmla="*/ 729 h 1117"/>
                <a:gd name="T2" fmla="*/ 1304 w 1963"/>
                <a:gd name="T3" fmla="*/ 0 h 1117"/>
                <a:gd name="T4" fmla="*/ 1963 w 1963"/>
                <a:gd name="T5" fmla="*/ 379 h 1117"/>
                <a:gd name="T6" fmla="*/ 667 w 1963"/>
                <a:gd name="T7" fmla="*/ 1117 h 1117"/>
                <a:gd name="T8" fmla="*/ 25 w 1963"/>
                <a:gd name="T9" fmla="*/ 742 h 1117"/>
                <a:gd name="T10" fmla="*/ 0 w 1963"/>
                <a:gd name="T11" fmla="*/ 729 h 1117"/>
              </a:gdLst>
              <a:ahLst/>
              <a:cxnLst>
                <a:cxn ang="0">
                  <a:pos x="T0" y="T1"/>
                </a:cxn>
                <a:cxn ang="0">
                  <a:pos x="T2" y="T3"/>
                </a:cxn>
                <a:cxn ang="0">
                  <a:pos x="T4" y="T5"/>
                </a:cxn>
                <a:cxn ang="0">
                  <a:pos x="T6" y="T7"/>
                </a:cxn>
                <a:cxn ang="0">
                  <a:pos x="T8" y="T9"/>
                </a:cxn>
                <a:cxn ang="0">
                  <a:pos x="T10" y="T11"/>
                </a:cxn>
              </a:cxnLst>
              <a:rect l="0" t="0" r="r" b="b"/>
              <a:pathLst>
                <a:path w="1963" h="1117">
                  <a:moveTo>
                    <a:pt x="0" y="729"/>
                  </a:moveTo>
                  <a:lnTo>
                    <a:pt x="1304" y="0"/>
                  </a:lnTo>
                  <a:lnTo>
                    <a:pt x="1963" y="379"/>
                  </a:lnTo>
                  <a:lnTo>
                    <a:pt x="667" y="1117"/>
                  </a:lnTo>
                  <a:lnTo>
                    <a:pt x="25" y="742"/>
                  </a:lnTo>
                  <a:lnTo>
                    <a:pt x="0" y="729"/>
                  </a:lnTo>
                  <a:close/>
                </a:path>
              </a:pathLst>
            </a:custGeom>
            <a:solidFill>
              <a:sysClr val="window" lastClr="FFFFFF">
                <a:lumMod val="9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60" name="Freeform 150">
              <a:extLst>
                <a:ext uri="{FF2B5EF4-FFF2-40B4-BE49-F238E27FC236}">
                  <a16:creationId xmlns:a16="http://schemas.microsoft.com/office/drawing/2014/main" id="{691B77AD-72B3-1D43-A656-655C0D33B65C}"/>
                </a:ext>
              </a:extLst>
            </p:cNvPr>
            <p:cNvSpPr>
              <a:spLocks/>
            </p:cNvSpPr>
            <p:nvPr/>
          </p:nvSpPr>
          <p:spPr bwMode="auto">
            <a:xfrm>
              <a:off x="-909637" y="2022475"/>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61" name="Freeform 151">
              <a:extLst>
                <a:ext uri="{FF2B5EF4-FFF2-40B4-BE49-F238E27FC236}">
                  <a16:creationId xmlns:a16="http://schemas.microsoft.com/office/drawing/2014/main" id="{5B611BFF-9207-C440-B127-27E33C01ED63}"/>
                </a:ext>
              </a:extLst>
            </p:cNvPr>
            <p:cNvSpPr>
              <a:spLocks/>
            </p:cNvSpPr>
            <p:nvPr/>
          </p:nvSpPr>
          <p:spPr bwMode="auto">
            <a:xfrm>
              <a:off x="-909637" y="2022475"/>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62" name="Freeform 152">
              <a:extLst>
                <a:ext uri="{FF2B5EF4-FFF2-40B4-BE49-F238E27FC236}">
                  <a16:creationId xmlns:a16="http://schemas.microsoft.com/office/drawing/2014/main" id="{D88344D9-D49D-824D-A845-501C9D8FBC55}"/>
                </a:ext>
              </a:extLst>
            </p:cNvPr>
            <p:cNvSpPr>
              <a:spLocks/>
            </p:cNvSpPr>
            <p:nvPr/>
          </p:nvSpPr>
          <p:spPr bwMode="auto">
            <a:xfrm>
              <a:off x="-811212" y="2022475"/>
              <a:ext cx="39688" cy="363537"/>
            </a:xfrm>
            <a:custGeom>
              <a:avLst/>
              <a:gdLst>
                <a:gd name="T0" fmla="*/ 0 w 25"/>
                <a:gd name="T1" fmla="*/ 229 h 229"/>
                <a:gd name="T2" fmla="*/ 25 w 25"/>
                <a:gd name="T3" fmla="*/ 225 h 229"/>
                <a:gd name="T4" fmla="*/ 25 w 25"/>
                <a:gd name="T5" fmla="*/ 0 h 229"/>
                <a:gd name="T6" fmla="*/ 0 w 25"/>
                <a:gd name="T7" fmla="*/ 0 h 229"/>
                <a:gd name="T8" fmla="*/ 0 w 25"/>
                <a:gd name="T9" fmla="*/ 229 h 229"/>
              </a:gdLst>
              <a:ahLst/>
              <a:cxnLst>
                <a:cxn ang="0">
                  <a:pos x="T0" y="T1"/>
                </a:cxn>
                <a:cxn ang="0">
                  <a:pos x="T2" y="T3"/>
                </a:cxn>
                <a:cxn ang="0">
                  <a:pos x="T4" y="T5"/>
                </a:cxn>
                <a:cxn ang="0">
                  <a:pos x="T6" y="T7"/>
                </a:cxn>
                <a:cxn ang="0">
                  <a:pos x="T8" y="T9"/>
                </a:cxn>
              </a:cxnLst>
              <a:rect l="0" t="0" r="r" b="b"/>
              <a:pathLst>
                <a:path w="25" h="229">
                  <a:moveTo>
                    <a:pt x="0" y="229"/>
                  </a:moveTo>
                  <a:lnTo>
                    <a:pt x="25" y="225"/>
                  </a:lnTo>
                  <a:lnTo>
                    <a:pt x="25" y="0"/>
                  </a:lnTo>
                  <a:lnTo>
                    <a:pt x="0" y="0"/>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63" name="Freeform 153">
              <a:extLst>
                <a:ext uri="{FF2B5EF4-FFF2-40B4-BE49-F238E27FC236}">
                  <a16:creationId xmlns:a16="http://schemas.microsoft.com/office/drawing/2014/main" id="{CE75FE65-4EF0-6444-9D22-A7B1779FEBC5}"/>
                </a:ext>
              </a:extLst>
            </p:cNvPr>
            <p:cNvSpPr>
              <a:spLocks/>
            </p:cNvSpPr>
            <p:nvPr/>
          </p:nvSpPr>
          <p:spPr bwMode="auto">
            <a:xfrm>
              <a:off x="-909637" y="2571750"/>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64" name="Freeform 154">
              <a:extLst>
                <a:ext uri="{FF2B5EF4-FFF2-40B4-BE49-F238E27FC236}">
                  <a16:creationId xmlns:a16="http://schemas.microsoft.com/office/drawing/2014/main" id="{80543B4C-283B-FD4D-829F-A0F793C6217E}"/>
                </a:ext>
              </a:extLst>
            </p:cNvPr>
            <p:cNvSpPr>
              <a:spLocks/>
            </p:cNvSpPr>
            <p:nvPr/>
          </p:nvSpPr>
          <p:spPr bwMode="auto">
            <a:xfrm>
              <a:off x="-909637" y="2571750"/>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65" name="Rectangle 155">
              <a:extLst>
                <a:ext uri="{FF2B5EF4-FFF2-40B4-BE49-F238E27FC236}">
                  <a16:creationId xmlns:a16="http://schemas.microsoft.com/office/drawing/2014/main" id="{522C4F19-3F6F-3C44-8F9A-6AF23762008A}"/>
                </a:ext>
              </a:extLst>
            </p:cNvPr>
            <p:cNvSpPr>
              <a:spLocks noChangeArrowheads="1"/>
            </p:cNvSpPr>
            <p:nvPr/>
          </p:nvSpPr>
          <p:spPr bwMode="auto">
            <a:xfrm>
              <a:off x="-811212" y="2571750"/>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66" name="Freeform 156">
              <a:extLst>
                <a:ext uri="{FF2B5EF4-FFF2-40B4-BE49-F238E27FC236}">
                  <a16:creationId xmlns:a16="http://schemas.microsoft.com/office/drawing/2014/main" id="{5A8F1CD6-A771-F64E-87EC-DAD08548F993}"/>
                </a:ext>
              </a:extLst>
            </p:cNvPr>
            <p:cNvSpPr>
              <a:spLocks/>
            </p:cNvSpPr>
            <p:nvPr/>
          </p:nvSpPr>
          <p:spPr bwMode="auto">
            <a:xfrm>
              <a:off x="-704850" y="1903413"/>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67" name="Freeform 157">
              <a:extLst>
                <a:ext uri="{FF2B5EF4-FFF2-40B4-BE49-F238E27FC236}">
                  <a16:creationId xmlns:a16="http://schemas.microsoft.com/office/drawing/2014/main" id="{3D5922A2-6B38-6E4D-8DFB-AA8A5440B6D9}"/>
                </a:ext>
              </a:extLst>
            </p:cNvPr>
            <p:cNvSpPr>
              <a:spLocks/>
            </p:cNvSpPr>
            <p:nvPr/>
          </p:nvSpPr>
          <p:spPr bwMode="auto">
            <a:xfrm>
              <a:off x="-704850" y="1903413"/>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68" name="Rectangle 158">
              <a:extLst>
                <a:ext uri="{FF2B5EF4-FFF2-40B4-BE49-F238E27FC236}">
                  <a16:creationId xmlns:a16="http://schemas.microsoft.com/office/drawing/2014/main" id="{C74A909B-57E9-1B4B-A16E-6466D59276C6}"/>
                </a:ext>
              </a:extLst>
            </p:cNvPr>
            <p:cNvSpPr>
              <a:spLocks noChangeArrowheads="1"/>
            </p:cNvSpPr>
            <p:nvPr/>
          </p:nvSpPr>
          <p:spPr bwMode="auto">
            <a:xfrm>
              <a:off x="-606425" y="1903413"/>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69" name="Freeform 159">
              <a:extLst>
                <a:ext uri="{FF2B5EF4-FFF2-40B4-BE49-F238E27FC236}">
                  <a16:creationId xmlns:a16="http://schemas.microsoft.com/office/drawing/2014/main" id="{BBA34585-A434-B340-847B-5381DC573272}"/>
                </a:ext>
              </a:extLst>
            </p:cNvPr>
            <p:cNvSpPr>
              <a:spLocks/>
            </p:cNvSpPr>
            <p:nvPr/>
          </p:nvSpPr>
          <p:spPr bwMode="auto">
            <a:xfrm>
              <a:off x="-704850" y="2452688"/>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70" name="Freeform 160">
              <a:extLst>
                <a:ext uri="{FF2B5EF4-FFF2-40B4-BE49-F238E27FC236}">
                  <a16:creationId xmlns:a16="http://schemas.microsoft.com/office/drawing/2014/main" id="{B075A9A5-C127-C941-BD93-B1D88E8DB877}"/>
                </a:ext>
              </a:extLst>
            </p:cNvPr>
            <p:cNvSpPr>
              <a:spLocks/>
            </p:cNvSpPr>
            <p:nvPr/>
          </p:nvSpPr>
          <p:spPr bwMode="auto">
            <a:xfrm>
              <a:off x="-704850" y="2452688"/>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71" name="Rectangle 161">
              <a:extLst>
                <a:ext uri="{FF2B5EF4-FFF2-40B4-BE49-F238E27FC236}">
                  <a16:creationId xmlns:a16="http://schemas.microsoft.com/office/drawing/2014/main" id="{2889494C-043E-5B4A-88A6-CD61CFF5973E}"/>
                </a:ext>
              </a:extLst>
            </p:cNvPr>
            <p:cNvSpPr>
              <a:spLocks noChangeArrowheads="1"/>
            </p:cNvSpPr>
            <p:nvPr/>
          </p:nvSpPr>
          <p:spPr bwMode="auto">
            <a:xfrm>
              <a:off x="-606425" y="2452688"/>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72" name="Freeform 162">
              <a:extLst>
                <a:ext uri="{FF2B5EF4-FFF2-40B4-BE49-F238E27FC236}">
                  <a16:creationId xmlns:a16="http://schemas.microsoft.com/office/drawing/2014/main" id="{5C262BC1-341D-F541-9224-220596E61675}"/>
                </a:ext>
              </a:extLst>
            </p:cNvPr>
            <p:cNvSpPr>
              <a:spLocks/>
            </p:cNvSpPr>
            <p:nvPr/>
          </p:nvSpPr>
          <p:spPr bwMode="auto">
            <a:xfrm>
              <a:off x="-500062" y="1784350"/>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73" name="Freeform 163">
              <a:extLst>
                <a:ext uri="{FF2B5EF4-FFF2-40B4-BE49-F238E27FC236}">
                  <a16:creationId xmlns:a16="http://schemas.microsoft.com/office/drawing/2014/main" id="{2FDD88BC-D9DF-B046-A1AC-FD3F1DCB2E0F}"/>
                </a:ext>
              </a:extLst>
            </p:cNvPr>
            <p:cNvSpPr>
              <a:spLocks/>
            </p:cNvSpPr>
            <p:nvPr/>
          </p:nvSpPr>
          <p:spPr bwMode="auto">
            <a:xfrm>
              <a:off x="-500062" y="1784350"/>
              <a:ext cx="98425" cy="423862"/>
            </a:xfrm>
            <a:custGeom>
              <a:avLst/>
              <a:gdLst>
                <a:gd name="T0" fmla="*/ 62 w 62"/>
                <a:gd name="T1" fmla="*/ 0 h 267"/>
                <a:gd name="T2" fmla="*/ 0 w 62"/>
                <a:gd name="T3" fmla="*/ 37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37"/>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74" name="Rectangle 164">
              <a:extLst>
                <a:ext uri="{FF2B5EF4-FFF2-40B4-BE49-F238E27FC236}">
                  <a16:creationId xmlns:a16="http://schemas.microsoft.com/office/drawing/2014/main" id="{56EEBDF6-B93E-4A4D-AD8D-FCFA5CFF3D2D}"/>
                </a:ext>
              </a:extLst>
            </p:cNvPr>
            <p:cNvSpPr>
              <a:spLocks noChangeArrowheads="1"/>
            </p:cNvSpPr>
            <p:nvPr/>
          </p:nvSpPr>
          <p:spPr bwMode="auto">
            <a:xfrm>
              <a:off x="-401637" y="1784350"/>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75" name="Freeform 165">
              <a:extLst>
                <a:ext uri="{FF2B5EF4-FFF2-40B4-BE49-F238E27FC236}">
                  <a16:creationId xmlns:a16="http://schemas.microsoft.com/office/drawing/2014/main" id="{EC92A025-69A2-8E46-AD53-736FFCD87CF0}"/>
                </a:ext>
              </a:extLst>
            </p:cNvPr>
            <p:cNvSpPr>
              <a:spLocks/>
            </p:cNvSpPr>
            <p:nvPr/>
          </p:nvSpPr>
          <p:spPr bwMode="auto">
            <a:xfrm>
              <a:off x="-500062" y="2333625"/>
              <a:ext cx="98425" cy="423862"/>
            </a:xfrm>
            <a:custGeom>
              <a:avLst/>
              <a:gdLst>
                <a:gd name="T0" fmla="*/ 62 w 62"/>
                <a:gd name="T1" fmla="*/ 0 h 267"/>
                <a:gd name="T2" fmla="*/ 0 w 62"/>
                <a:gd name="T3" fmla="*/ 42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42"/>
                  </a:lnTo>
                  <a:lnTo>
                    <a:pt x="0" y="267"/>
                  </a:lnTo>
                  <a:lnTo>
                    <a:pt x="62" y="229"/>
                  </a:lnTo>
                  <a:lnTo>
                    <a:pt x="62"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76" name="Freeform 166">
              <a:extLst>
                <a:ext uri="{FF2B5EF4-FFF2-40B4-BE49-F238E27FC236}">
                  <a16:creationId xmlns:a16="http://schemas.microsoft.com/office/drawing/2014/main" id="{BF888EEC-9779-4D42-B0DD-92BD4E4B512C}"/>
                </a:ext>
              </a:extLst>
            </p:cNvPr>
            <p:cNvSpPr>
              <a:spLocks/>
            </p:cNvSpPr>
            <p:nvPr/>
          </p:nvSpPr>
          <p:spPr bwMode="auto">
            <a:xfrm>
              <a:off x="-500062" y="2333625"/>
              <a:ext cx="98425" cy="423862"/>
            </a:xfrm>
            <a:custGeom>
              <a:avLst/>
              <a:gdLst>
                <a:gd name="T0" fmla="*/ 62 w 62"/>
                <a:gd name="T1" fmla="*/ 0 h 267"/>
                <a:gd name="T2" fmla="*/ 0 w 62"/>
                <a:gd name="T3" fmla="*/ 42 h 267"/>
                <a:gd name="T4" fmla="*/ 0 w 62"/>
                <a:gd name="T5" fmla="*/ 267 h 267"/>
                <a:gd name="T6" fmla="*/ 62 w 62"/>
                <a:gd name="T7" fmla="*/ 229 h 267"/>
                <a:gd name="T8" fmla="*/ 62 w 62"/>
                <a:gd name="T9" fmla="*/ 0 h 267"/>
              </a:gdLst>
              <a:ahLst/>
              <a:cxnLst>
                <a:cxn ang="0">
                  <a:pos x="T0" y="T1"/>
                </a:cxn>
                <a:cxn ang="0">
                  <a:pos x="T2" y="T3"/>
                </a:cxn>
                <a:cxn ang="0">
                  <a:pos x="T4" y="T5"/>
                </a:cxn>
                <a:cxn ang="0">
                  <a:pos x="T6" y="T7"/>
                </a:cxn>
                <a:cxn ang="0">
                  <a:pos x="T8" y="T9"/>
                </a:cxn>
              </a:cxnLst>
              <a:rect l="0" t="0" r="r" b="b"/>
              <a:pathLst>
                <a:path w="62" h="267">
                  <a:moveTo>
                    <a:pt x="62" y="0"/>
                  </a:moveTo>
                  <a:lnTo>
                    <a:pt x="0" y="42"/>
                  </a:lnTo>
                  <a:lnTo>
                    <a:pt x="0" y="267"/>
                  </a:lnTo>
                  <a:lnTo>
                    <a:pt x="62" y="229"/>
                  </a:lnTo>
                  <a:lnTo>
                    <a:pt x="62"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77" name="Rectangle 167">
              <a:extLst>
                <a:ext uri="{FF2B5EF4-FFF2-40B4-BE49-F238E27FC236}">
                  <a16:creationId xmlns:a16="http://schemas.microsoft.com/office/drawing/2014/main" id="{BA25D7BD-C15F-E34E-BA4E-9D5FCA1DA9B0}"/>
                </a:ext>
              </a:extLst>
            </p:cNvPr>
            <p:cNvSpPr>
              <a:spLocks noChangeArrowheads="1"/>
            </p:cNvSpPr>
            <p:nvPr/>
          </p:nvSpPr>
          <p:spPr bwMode="auto">
            <a:xfrm>
              <a:off x="-401637" y="2333625"/>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78" name="Freeform 168">
              <a:extLst>
                <a:ext uri="{FF2B5EF4-FFF2-40B4-BE49-F238E27FC236}">
                  <a16:creationId xmlns:a16="http://schemas.microsoft.com/office/drawing/2014/main" id="{47D0FAFD-6BBD-BC4A-B1B0-AA58ADE82C11}"/>
                </a:ext>
              </a:extLst>
            </p:cNvPr>
            <p:cNvSpPr>
              <a:spLocks/>
            </p:cNvSpPr>
            <p:nvPr/>
          </p:nvSpPr>
          <p:spPr bwMode="auto">
            <a:xfrm>
              <a:off x="-295275" y="1665288"/>
              <a:ext cx="100013" cy="423862"/>
            </a:xfrm>
            <a:custGeom>
              <a:avLst/>
              <a:gdLst>
                <a:gd name="T0" fmla="*/ 63 w 63"/>
                <a:gd name="T1" fmla="*/ 0 h 267"/>
                <a:gd name="T2" fmla="*/ 0 w 63"/>
                <a:gd name="T3" fmla="*/ 37 h 267"/>
                <a:gd name="T4" fmla="*/ 0 w 63"/>
                <a:gd name="T5" fmla="*/ 267 h 267"/>
                <a:gd name="T6" fmla="*/ 63 w 63"/>
                <a:gd name="T7" fmla="*/ 229 h 267"/>
                <a:gd name="T8" fmla="*/ 63 w 63"/>
                <a:gd name="T9" fmla="*/ 0 h 267"/>
              </a:gdLst>
              <a:ahLst/>
              <a:cxnLst>
                <a:cxn ang="0">
                  <a:pos x="T0" y="T1"/>
                </a:cxn>
                <a:cxn ang="0">
                  <a:pos x="T2" y="T3"/>
                </a:cxn>
                <a:cxn ang="0">
                  <a:pos x="T4" y="T5"/>
                </a:cxn>
                <a:cxn ang="0">
                  <a:pos x="T6" y="T7"/>
                </a:cxn>
                <a:cxn ang="0">
                  <a:pos x="T8" y="T9"/>
                </a:cxn>
              </a:cxnLst>
              <a:rect l="0" t="0" r="r" b="b"/>
              <a:pathLst>
                <a:path w="63" h="267">
                  <a:moveTo>
                    <a:pt x="63" y="0"/>
                  </a:moveTo>
                  <a:lnTo>
                    <a:pt x="0" y="37"/>
                  </a:lnTo>
                  <a:lnTo>
                    <a:pt x="0" y="267"/>
                  </a:lnTo>
                  <a:lnTo>
                    <a:pt x="63" y="229"/>
                  </a:lnTo>
                  <a:lnTo>
                    <a:pt x="63"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79" name="Freeform 169">
              <a:extLst>
                <a:ext uri="{FF2B5EF4-FFF2-40B4-BE49-F238E27FC236}">
                  <a16:creationId xmlns:a16="http://schemas.microsoft.com/office/drawing/2014/main" id="{E9B43639-C03B-3B48-BE36-B9ABB5E4D451}"/>
                </a:ext>
              </a:extLst>
            </p:cNvPr>
            <p:cNvSpPr>
              <a:spLocks/>
            </p:cNvSpPr>
            <p:nvPr/>
          </p:nvSpPr>
          <p:spPr bwMode="auto">
            <a:xfrm>
              <a:off x="-295275" y="1665288"/>
              <a:ext cx="100013" cy="423862"/>
            </a:xfrm>
            <a:custGeom>
              <a:avLst/>
              <a:gdLst>
                <a:gd name="T0" fmla="*/ 63 w 63"/>
                <a:gd name="T1" fmla="*/ 0 h 267"/>
                <a:gd name="T2" fmla="*/ 0 w 63"/>
                <a:gd name="T3" fmla="*/ 37 h 267"/>
                <a:gd name="T4" fmla="*/ 0 w 63"/>
                <a:gd name="T5" fmla="*/ 267 h 267"/>
                <a:gd name="T6" fmla="*/ 63 w 63"/>
                <a:gd name="T7" fmla="*/ 229 h 267"/>
                <a:gd name="T8" fmla="*/ 63 w 63"/>
                <a:gd name="T9" fmla="*/ 0 h 267"/>
              </a:gdLst>
              <a:ahLst/>
              <a:cxnLst>
                <a:cxn ang="0">
                  <a:pos x="T0" y="T1"/>
                </a:cxn>
                <a:cxn ang="0">
                  <a:pos x="T2" y="T3"/>
                </a:cxn>
                <a:cxn ang="0">
                  <a:pos x="T4" y="T5"/>
                </a:cxn>
                <a:cxn ang="0">
                  <a:pos x="T6" y="T7"/>
                </a:cxn>
                <a:cxn ang="0">
                  <a:pos x="T8" y="T9"/>
                </a:cxn>
              </a:cxnLst>
              <a:rect l="0" t="0" r="r" b="b"/>
              <a:pathLst>
                <a:path w="63" h="267">
                  <a:moveTo>
                    <a:pt x="63" y="0"/>
                  </a:moveTo>
                  <a:lnTo>
                    <a:pt x="0" y="37"/>
                  </a:lnTo>
                  <a:lnTo>
                    <a:pt x="0" y="267"/>
                  </a:lnTo>
                  <a:lnTo>
                    <a:pt x="63" y="229"/>
                  </a:lnTo>
                  <a:lnTo>
                    <a:pt x="63"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80" name="Rectangle 170">
              <a:extLst>
                <a:ext uri="{FF2B5EF4-FFF2-40B4-BE49-F238E27FC236}">
                  <a16:creationId xmlns:a16="http://schemas.microsoft.com/office/drawing/2014/main" id="{3E7E6F6D-BB67-BD48-B676-A15DC01F4AAC}"/>
                </a:ext>
              </a:extLst>
            </p:cNvPr>
            <p:cNvSpPr>
              <a:spLocks noChangeArrowheads="1"/>
            </p:cNvSpPr>
            <p:nvPr/>
          </p:nvSpPr>
          <p:spPr bwMode="auto">
            <a:xfrm>
              <a:off x="-195262" y="1665288"/>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81" name="Freeform 171">
              <a:extLst>
                <a:ext uri="{FF2B5EF4-FFF2-40B4-BE49-F238E27FC236}">
                  <a16:creationId xmlns:a16="http://schemas.microsoft.com/office/drawing/2014/main" id="{00331420-E784-9B4C-8FBE-FBEB418C6AA5}"/>
                </a:ext>
              </a:extLst>
            </p:cNvPr>
            <p:cNvSpPr>
              <a:spLocks/>
            </p:cNvSpPr>
            <p:nvPr/>
          </p:nvSpPr>
          <p:spPr bwMode="auto">
            <a:xfrm>
              <a:off x="-295275" y="2214563"/>
              <a:ext cx="100013" cy="430212"/>
            </a:xfrm>
            <a:custGeom>
              <a:avLst/>
              <a:gdLst>
                <a:gd name="T0" fmla="*/ 63 w 63"/>
                <a:gd name="T1" fmla="*/ 0 h 271"/>
                <a:gd name="T2" fmla="*/ 0 w 63"/>
                <a:gd name="T3" fmla="*/ 41 h 271"/>
                <a:gd name="T4" fmla="*/ 0 w 63"/>
                <a:gd name="T5" fmla="*/ 271 h 271"/>
                <a:gd name="T6" fmla="*/ 63 w 63"/>
                <a:gd name="T7" fmla="*/ 229 h 271"/>
                <a:gd name="T8" fmla="*/ 63 w 63"/>
                <a:gd name="T9" fmla="*/ 0 h 271"/>
              </a:gdLst>
              <a:ahLst/>
              <a:cxnLst>
                <a:cxn ang="0">
                  <a:pos x="T0" y="T1"/>
                </a:cxn>
                <a:cxn ang="0">
                  <a:pos x="T2" y="T3"/>
                </a:cxn>
                <a:cxn ang="0">
                  <a:pos x="T4" y="T5"/>
                </a:cxn>
                <a:cxn ang="0">
                  <a:pos x="T6" y="T7"/>
                </a:cxn>
                <a:cxn ang="0">
                  <a:pos x="T8" y="T9"/>
                </a:cxn>
              </a:cxnLst>
              <a:rect l="0" t="0" r="r" b="b"/>
              <a:pathLst>
                <a:path w="63" h="271">
                  <a:moveTo>
                    <a:pt x="63" y="0"/>
                  </a:moveTo>
                  <a:lnTo>
                    <a:pt x="0" y="41"/>
                  </a:lnTo>
                  <a:lnTo>
                    <a:pt x="0" y="271"/>
                  </a:lnTo>
                  <a:lnTo>
                    <a:pt x="63" y="229"/>
                  </a:lnTo>
                  <a:lnTo>
                    <a:pt x="63"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82" name="Freeform 172">
              <a:extLst>
                <a:ext uri="{FF2B5EF4-FFF2-40B4-BE49-F238E27FC236}">
                  <a16:creationId xmlns:a16="http://schemas.microsoft.com/office/drawing/2014/main" id="{9706A32A-527F-EA4E-9CB8-75B13D0A5347}"/>
                </a:ext>
              </a:extLst>
            </p:cNvPr>
            <p:cNvSpPr>
              <a:spLocks/>
            </p:cNvSpPr>
            <p:nvPr/>
          </p:nvSpPr>
          <p:spPr bwMode="auto">
            <a:xfrm>
              <a:off x="-295275" y="2214563"/>
              <a:ext cx="100013" cy="430212"/>
            </a:xfrm>
            <a:custGeom>
              <a:avLst/>
              <a:gdLst>
                <a:gd name="T0" fmla="*/ 63 w 63"/>
                <a:gd name="T1" fmla="*/ 0 h 271"/>
                <a:gd name="T2" fmla="*/ 0 w 63"/>
                <a:gd name="T3" fmla="*/ 41 h 271"/>
                <a:gd name="T4" fmla="*/ 0 w 63"/>
                <a:gd name="T5" fmla="*/ 271 h 271"/>
                <a:gd name="T6" fmla="*/ 63 w 63"/>
                <a:gd name="T7" fmla="*/ 229 h 271"/>
                <a:gd name="T8" fmla="*/ 63 w 63"/>
                <a:gd name="T9" fmla="*/ 0 h 271"/>
              </a:gdLst>
              <a:ahLst/>
              <a:cxnLst>
                <a:cxn ang="0">
                  <a:pos x="T0" y="T1"/>
                </a:cxn>
                <a:cxn ang="0">
                  <a:pos x="T2" y="T3"/>
                </a:cxn>
                <a:cxn ang="0">
                  <a:pos x="T4" y="T5"/>
                </a:cxn>
                <a:cxn ang="0">
                  <a:pos x="T6" y="T7"/>
                </a:cxn>
                <a:cxn ang="0">
                  <a:pos x="T8" y="T9"/>
                </a:cxn>
              </a:cxnLst>
              <a:rect l="0" t="0" r="r" b="b"/>
              <a:pathLst>
                <a:path w="63" h="271">
                  <a:moveTo>
                    <a:pt x="63" y="0"/>
                  </a:moveTo>
                  <a:lnTo>
                    <a:pt x="0" y="41"/>
                  </a:lnTo>
                  <a:lnTo>
                    <a:pt x="0" y="271"/>
                  </a:lnTo>
                  <a:lnTo>
                    <a:pt x="63" y="229"/>
                  </a:lnTo>
                  <a:lnTo>
                    <a:pt x="63"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83" name="Rectangle 173">
              <a:extLst>
                <a:ext uri="{FF2B5EF4-FFF2-40B4-BE49-F238E27FC236}">
                  <a16:creationId xmlns:a16="http://schemas.microsoft.com/office/drawing/2014/main" id="{BC6F5E81-1BAA-5340-8899-F02901BF62AB}"/>
                </a:ext>
              </a:extLst>
            </p:cNvPr>
            <p:cNvSpPr>
              <a:spLocks noChangeArrowheads="1"/>
            </p:cNvSpPr>
            <p:nvPr/>
          </p:nvSpPr>
          <p:spPr bwMode="auto">
            <a:xfrm>
              <a:off x="-195262" y="2214563"/>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84" name="Freeform 174">
              <a:extLst>
                <a:ext uri="{FF2B5EF4-FFF2-40B4-BE49-F238E27FC236}">
                  <a16:creationId xmlns:a16="http://schemas.microsoft.com/office/drawing/2014/main" id="{3326E213-0105-6C41-87C2-42C70DC6170F}"/>
                </a:ext>
              </a:extLst>
            </p:cNvPr>
            <p:cNvSpPr>
              <a:spLocks/>
            </p:cNvSpPr>
            <p:nvPr/>
          </p:nvSpPr>
          <p:spPr bwMode="auto">
            <a:xfrm>
              <a:off x="-90487" y="1546225"/>
              <a:ext cx="100013" cy="423862"/>
            </a:xfrm>
            <a:custGeom>
              <a:avLst/>
              <a:gdLst>
                <a:gd name="T0" fmla="*/ 63 w 63"/>
                <a:gd name="T1" fmla="*/ 0 h 267"/>
                <a:gd name="T2" fmla="*/ 0 w 63"/>
                <a:gd name="T3" fmla="*/ 42 h 267"/>
                <a:gd name="T4" fmla="*/ 0 w 63"/>
                <a:gd name="T5" fmla="*/ 267 h 267"/>
                <a:gd name="T6" fmla="*/ 63 w 63"/>
                <a:gd name="T7" fmla="*/ 229 h 267"/>
                <a:gd name="T8" fmla="*/ 63 w 63"/>
                <a:gd name="T9" fmla="*/ 0 h 267"/>
              </a:gdLst>
              <a:ahLst/>
              <a:cxnLst>
                <a:cxn ang="0">
                  <a:pos x="T0" y="T1"/>
                </a:cxn>
                <a:cxn ang="0">
                  <a:pos x="T2" y="T3"/>
                </a:cxn>
                <a:cxn ang="0">
                  <a:pos x="T4" y="T5"/>
                </a:cxn>
                <a:cxn ang="0">
                  <a:pos x="T6" y="T7"/>
                </a:cxn>
                <a:cxn ang="0">
                  <a:pos x="T8" y="T9"/>
                </a:cxn>
              </a:cxnLst>
              <a:rect l="0" t="0" r="r" b="b"/>
              <a:pathLst>
                <a:path w="63" h="267">
                  <a:moveTo>
                    <a:pt x="63" y="0"/>
                  </a:moveTo>
                  <a:lnTo>
                    <a:pt x="0" y="42"/>
                  </a:lnTo>
                  <a:lnTo>
                    <a:pt x="0" y="267"/>
                  </a:lnTo>
                  <a:lnTo>
                    <a:pt x="63" y="229"/>
                  </a:lnTo>
                  <a:lnTo>
                    <a:pt x="63"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85" name="Freeform 175">
              <a:extLst>
                <a:ext uri="{FF2B5EF4-FFF2-40B4-BE49-F238E27FC236}">
                  <a16:creationId xmlns:a16="http://schemas.microsoft.com/office/drawing/2014/main" id="{6A314930-8F17-0049-BDC4-A649CB0C039A}"/>
                </a:ext>
              </a:extLst>
            </p:cNvPr>
            <p:cNvSpPr>
              <a:spLocks/>
            </p:cNvSpPr>
            <p:nvPr/>
          </p:nvSpPr>
          <p:spPr bwMode="auto">
            <a:xfrm>
              <a:off x="-90487" y="1546225"/>
              <a:ext cx="100013" cy="423862"/>
            </a:xfrm>
            <a:custGeom>
              <a:avLst/>
              <a:gdLst>
                <a:gd name="T0" fmla="*/ 63 w 63"/>
                <a:gd name="T1" fmla="*/ 0 h 267"/>
                <a:gd name="T2" fmla="*/ 0 w 63"/>
                <a:gd name="T3" fmla="*/ 42 h 267"/>
                <a:gd name="T4" fmla="*/ 0 w 63"/>
                <a:gd name="T5" fmla="*/ 267 h 267"/>
                <a:gd name="T6" fmla="*/ 63 w 63"/>
                <a:gd name="T7" fmla="*/ 229 h 267"/>
                <a:gd name="T8" fmla="*/ 63 w 63"/>
                <a:gd name="T9" fmla="*/ 0 h 267"/>
              </a:gdLst>
              <a:ahLst/>
              <a:cxnLst>
                <a:cxn ang="0">
                  <a:pos x="T0" y="T1"/>
                </a:cxn>
                <a:cxn ang="0">
                  <a:pos x="T2" y="T3"/>
                </a:cxn>
                <a:cxn ang="0">
                  <a:pos x="T4" y="T5"/>
                </a:cxn>
                <a:cxn ang="0">
                  <a:pos x="T6" y="T7"/>
                </a:cxn>
                <a:cxn ang="0">
                  <a:pos x="T8" y="T9"/>
                </a:cxn>
              </a:cxnLst>
              <a:rect l="0" t="0" r="r" b="b"/>
              <a:pathLst>
                <a:path w="63" h="267">
                  <a:moveTo>
                    <a:pt x="63" y="0"/>
                  </a:moveTo>
                  <a:lnTo>
                    <a:pt x="0" y="42"/>
                  </a:lnTo>
                  <a:lnTo>
                    <a:pt x="0" y="267"/>
                  </a:lnTo>
                  <a:lnTo>
                    <a:pt x="63" y="229"/>
                  </a:lnTo>
                  <a:lnTo>
                    <a:pt x="63"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86" name="Rectangle 176">
              <a:extLst>
                <a:ext uri="{FF2B5EF4-FFF2-40B4-BE49-F238E27FC236}">
                  <a16:creationId xmlns:a16="http://schemas.microsoft.com/office/drawing/2014/main" id="{E84EE0B8-4C7C-2C4C-BD64-0658E92D3048}"/>
                </a:ext>
              </a:extLst>
            </p:cNvPr>
            <p:cNvSpPr>
              <a:spLocks noChangeArrowheads="1"/>
            </p:cNvSpPr>
            <p:nvPr/>
          </p:nvSpPr>
          <p:spPr bwMode="auto">
            <a:xfrm>
              <a:off x="9525" y="1546225"/>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87" name="Freeform 177">
              <a:extLst>
                <a:ext uri="{FF2B5EF4-FFF2-40B4-BE49-F238E27FC236}">
                  <a16:creationId xmlns:a16="http://schemas.microsoft.com/office/drawing/2014/main" id="{F880172B-CCA4-4C40-9F17-9EA717F8BC44}"/>
                </a:ext>
              </a:extLst>
            </p:cNvPr>
            <p:cNvSpPr>
              <a:spLocks/>
            </p:cNvSpPr>
            <p:nvPr/>
          </p:nvSpPr>
          <p:spPr bwMode="auto">
            <a:xfrm>
              <a:off x="-90487" y="2095500"/>
              <a:ext cx="100013" cy="430212"/>
            </a:xfrm>
            <a:custGeom>
              <a:avLst/>
              <a:gdLst>
                <a:gd name="T0" fmla="*/ 63 w 63"/>
                <a:gd name="T1" fmla="*/ 0 h 271"/>
                <a:gd name="T2" fmla="*/ 0 w 63"/>
                <a:gd name="T3" fmla="*/ 41 h 271"/>
                <a:gd name="T4" fmla="*/ 0 w 63"/>
                <a:gd name="T5" fmla="*/ 271 h 271"/>
                <a:gd name="T6" fmla="*/ 63 w 63"/>
                <a:gd name="T7" fmla="*/ 229 h 271"/>
                <a:gd name="T8" fmla="*/ 63 w 63"/>
                <a:gd name="T9" fmla="*/ 0 h 271"/>
              </a:gdLst>
              <a:ahLst/>
              <a:cxnLst>
                <a:cxn ang="0">
                  <a:pos x="T0" y="T1"/>
                </a:cxn>
                <a:cxn ang="0">
                  <a:pos x="T2" y="T3"/>
                </a:cxn>
                <a:cxn ang="0">
                  <a:pos x="T4" y="T5"/>
                </a:cxn>
                <a:cxn ang="0">
                  <a:pos x="T6" y="T7"/>
                </a:cxn>
                <a:cxn ang="0">
                  <a:pos x="T8" y="T9"/>
                </a:cxn>
              </a:cxnLst>
              <a:rect l="0" t="0" r="r" b="b"/>
              <a:pathLst>
                <a:path w="63" h="271">
                  <a:moveTo>
                    <a:pt x="63" y="0"/>
                  </a:moveTo>
                  <a:lnTo>
                    <a:pt x="0" y="41"/>
                  </a:lnTo>
                  <a:lnTo>
                    <a:pt x="0" y="271"/>
                  </a:lnTo>
                  <a:lnTo>
                    <a:pt x="63" y="229"/>
                  </a:lnTo>
                  <a:lnTo>
                    <a:pt x="63"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88" name="Freeform 178">
              <a:extLst>
                <a:ext uri="{FF2B5EF4-FFF2-40B4-BE49-F238E27FC236}">
                  <a16:creationId xmlns:a16="http://schemas.microsoft.com/office/drawing/2014/main" id="{F7EDD5DA-C507-F449-8F3F-2E1E549F2F02}"/>
                </a:ext>
              </a:extLst>
            </p:cNvPr>
            <p:cNvSpPr>
              <a:spLocks/>
            </p:cNvSpPr>
            <p:nvPr/>
          </p:nvSpPr>
          <p:spPr bwMode="auto">
            <a:xfrm>
              <a:off x="-90487" y="2095500"/>
              <a:ext cx="100013" cy="430212"/>
            </a:xfrm>
            <a:custGeom>
              <a:avLst/>
              <a:gdLst>
                <a:gd name="T0" fmla="*/ 63 w 63"/>
                <a:gd name="T1" fmla="*/ 0 h 271"/>
                <a:gd name="T2" fmla="*/ 0 w 63"/>
                <a:gd name="T3" fmla="*/ 41 h 271"/>
                <a:gd name="T4" fmla="*/ 0 w 63"/>
                <a:gd name="T5" fmla="*/ 271 h 271"/>
                <a:gd name="T6" fmla="*/ 63 w 63"/>
                <a:gd name="T7" fmla="*/ 229 h 271"/>
                <a:gd name="T8" fmla="*/ 63 w 63"/>
                <a:gd name="T9" fmla="*/ 0 h 271"/>
              </a:gdLst>
              <a:ahLst/>
              <a:cxnLst>
                <a:cxn ang="0">
                  <a:pos x="T0" y="T1"/>
                </a:cxn>
                <a:cxn ang="0">
                  <a:pos x="T2" y="T3"/>
                </a:cxn>
                <a:cxn ang="0">
                  <a:pos x="T4" y="T5"/>
                </a:cxn>
                <a:cxn ang="0">
                  <a:pos x="T6" y="T7"/>
                </a:cxn>
                <a:cxn ang="0">
                  <a:pos x="T8" y="T9"/>
                </a:cxn>
              </a:cxnLst>
              <a:rect l="0" t="0" r="r" b="b"/>
              <a:pathLst>
                <a:path w="63" h="271">
                  <a:moveTo>
                    <a:pt x="63" y="0"/>
                  </a:moveTo>
                  <a:lnTo>
                    <a:pt x="0" y="41"/>
                  </a:lnTo>
                  <a:lnTo>
                    <a:pt x="0" y="271"/>
                  </a:lnTo>
                  <a:lnTo>
                    <a:pt x="63" y="229"/>
                  </a:lnTo>
                  <a:lnTo>
                    <a:pt x="63"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89" name="Rectangle 179">
              <a:extLst>
                <a:ext uri="{FF2B5EF4-FFF2-40B4-BE49-F238E27FC236}">
                  <a16:creationId xmlns:a16="http://schemas.microsoft.com/office/drawing/2014/main" id="{829BEFF0-1D9A-474C-A0F2-C3B42F5A1948}"/>
                </a:ext>
              </a:extLst>
            </p:cNvPr>
            <p:cNvSpPr>
              <a:spLocks noChangeArrowheads="1"/>
            </p:cNvSpPr>
            <p:nvPr/>
          </p:nvSpPr>
          <p:spPr bwMode="auto">
            <a:xfrm>
              <a:off x="9525" y="2095500"/>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90" name="Freeform 180">
              <a:extLst>
                <a:ext uri="{FF2B5EF4-FFF2-40B4-BE49-F238E27FC236}">
                  <a16:creationId xmlns:a16="http://schemas.microsoft.com/office/drawing/2014/main" id="{8F488021-C97F-FB42-B719-30EFC7ADDCA3}"/>
                </a:ext>
              </a:extLst>
            </p:cNvPr>
            <p:cNvSpPr>
              <a:spLocks/>
            </p:cNvSpPr>
            <p:nvPr/>
          </p:nvSpPr>
          <p:spPr bwMode="auto">
            <a:xfrm>
              <a:off x="107950" y="1427163"/>
              <a:ext cx="106363" cy="430212"/>
            </a:xfrm>
            <a:custGeom>
              <a:avLst/>
              <a:gdLst>
                <a:gd name="T0" fmla="*/ 67 w 67"/>
                <a:gd name="T1" fmla="*/ 0 h 271"/>
                <a:gd name="T2" fmla="*/ 0 w 67"/>
                <a:gd name="T3" fmla="*/ 41 h 271"/>
                <a:gd name="T4" fmla="*/ 0 w 67"/>
                <a:gd name="T5" fmla="*/ 271 h 271"/>
                <a:gd name="T6" fmla="*/ 67 w 67"/>
                <a:gd name="T7" fmla="*/ 229 h 271"/>
                <a:gd name="T8" fmla="*/ 67 w 67"/>
                <a:gd name="T9" fmla="*/ 0 h 271"/>
              </a:gdLst>
              <a:ahLst/>
              <a:cxnLst>
                <a:cxn ang="0">
                  <a:pos x="T0" y="T1"/>
                </a:cxn>
                <a:cxn ang="0">
                  <a:pos x="T2" y="T3"/>
                </a:cxn>
                <a:cxn ang="0">
                  <a:pos x="T4" y="T5"/>
                </a:cxn>
                <a:cxn ang="0">
                  <a:pos x="T6" y="T7"/>
                </a:cxn>
                <a:cxn ang="0">
                  <a:pos x="T8" y="T9"/>
                </a:cxn>
              </a:cxnLst>
              <a:rect l="0" t="0" r="r" b="b"/>
              <a:pathLst>
                <a:path w="67" h="271">
                  <a:moveTo>
                    <a:pt x="67" y="0"/>
                  </a:moveTo>
                  <a:lnTo>
                    <a:pt x="0" y="41"/>
                  </a:lnTo>
                  <a:lnTo>
                    <a:pt x="0" y="271"/>
                  </a:lnTo>
                  <a:lnTo>
                    <a:pt x="67" y="229"/>
                  </a:lnTo>
                  <a:lnTo>
                    <a:pt x="67"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91" name="Freeform 181">
              <a:extLst>
                <a:ext uri="{FF2B5EF4-FFF2-40B4-BE49-F238E27FC236}">
                  <a16:creationId xmlns:a16="http://schemas.microsoft.com/office/drawing/2014/main" id="{EB492484-BD0B-2A4C-B7B7-7ADB9B605372}"/>
                </a:ext>
              </a:extLst>
            </p:cNvPr>
            <p:cNvSpPr>
              <a:spLocks/>
            </p:cNvSpPr>
            <p:nvPr/>
          </p:nvSpPr>
          <p:spPr bwMode="auto">
            <a:xfrm>
              <a:off x="107950" y="1427163"/>
              <a:ext cx="106363" cy="430212"/>
            </a:xfrm>
            <a:custGeom>
              <a:avLst/>
              <a:gdLst>
                <a:gd name="T0" fmla="*/ 67 w 67"/>
                <a:gd name="T1" fmla="*/ 0 h 271"/>
                <a:gd name="T2" fmla="*/ 0 w 67"/>
                <a:gd name="T3" fmla="*/ 41 h 271"/>
                <a:gd name="T4" fmla="*/ 0 w 67"/>
                <a:gd name="T5" fmla="*/ 271 h 271"/>
                <a:gd name="T6" fmla="*/ 67 w 67"/>
                <a:gd name="T7" fmla="*/ 229 h 271"/>
                <a:gd name="T8" fmla="*/ 67 w 67"/>
                <a:gd name="T9" fmla="*/ 0 h 271"/>
              </a:gdLst>
              <a:ahLst/>
              <a:cxnLst>
                <a:cxn ang="0">
                  <a:pos x="T0" y="T1"/>
                </a:cxn>
                <a:cxn ang="0">
                  <a:pos x="T2" y="T3"/>
                </a:cxn>
                <a:cxn ang="0">
                  <a:pos x="T4" y="T5"/>
                </a:cxn>
                <a:cxn ang="0">
                  <a:pos x="T6" y="T7"/>
                </a:cxn>
                <a:cxn ang="0">
                  <a:pos x="T8" y="T9"/>
                </a:cxn>
              </a:cxnLst>
              <a:rect l="0" t="0" r="r" b="b"/>
              <a:pathLst>
                <a:path w="67" h="271">
                  <a:moveTo>
                    <a:pt x="67" y="0"/>
                  </a:moveTo>
                  <a:lnTo>
                    <a:pt x="0" y="41"/>
                  </a:lnTo>
                  <a:lnTo>
                    <a:pt x="0" y="271"/>
                  </a:lnTo>
                  <a:lnTo>
                    <a:pt x="67" y="229"/>
                  </a:lnTo>
                  <a:lnTo>
                    <a:pt x="67"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92" name="Rectangle 182">
              <a:extLst>
                <a:ext uri="{FF2B5EF4-FFF2-40B4-BE49-F238E27FC236}">
                  <a16:creationId xmlns:a16="http://schemas.microsoft.com/office/drawing/2014/main" id="{425699D2-445E-9149-859C-1F3C948D4F7A}"/>
                </a:ext>
              </a:extLst>
            </p:cNvPr>
            <p:cNvSpPr>
              <a:spLocks noChangeArrowheads="1"/>
            </p:cNvSpPr>
            <p:nvPr/>
          </p:nvSpPr>
          <p:spPr bwMode="auto">
            <a:xfrm>
              <a:off x="214313" y="1427163"/>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93" name="Freeform 183">
              <a:extLst>
                <a:ext uri="{FF2B5EF4-FFF2-40B4-BE49-F238E27FC236}">
                  <a16:creationId xmlns:a16="http://schemas.microsoft.com/office/drawing/2014/main" id="{EB852EB7-6F47-AE45-B41E-59F574EB5254}"/>
                </a:ext>
              </a:extLst>
            </p:cNvPr>
            <p:cNvSpPr>
              <a:spLocks/>
            </p:cNvSpPr>
            <p:nvPr/>
          </p:nvSpPr>
          <p:spPr bwMode="auto">
            <a:xfrm>
              <a:off x="107950" y="1982788"/>
              <a:ext cx="106363" cy="423862"/>
            </a:xfrm>
            <a:custGeom>
              <a:avLst/>
              <a:gdLst>
                <a:gd name="T0" fmla="*/ 67 w 67"/>
                <a:gd name="T1" fmla="*/ 0 h 267"/>
                <a:gd name="T2" fmla="*/ 0 w 67"/>
                <a:gd name="T3" fmla="*/ 37 h 267"/>
                <a:gd name="T4" fmla="*/ 0 w 67"/>
                <a:gd name="T5" fmla="*/ 267 h 267"/>
                <a:gd name="T6" fmla="*/ 67 w 67"/>
                <a:gd name="T7" fmla="*/ 225 h 267"/>
                <a:gd name="T8" fmla="*/ 67 w 67"/>
                <a:gd name="T9" fmla="*/ 0 h 267"/>
              </a:gdLst>
              <a:ahLst/>
              <a:cxnLst>
                <a:cxn ang="0">
                  <a:pos x="T0" y="T1"/>
                </a:cxn>
                <a:cxn ang="0">
                  <a:pos x="T2" y="T3"/>
                </a:cxn>
                <a:cxn ang="0">
                  <a:pos x="T4" y="T5"/>
                </a:cxn>
                <a:cxn ang="0">
                  <a:pos x="T6" y="T7"/>
                </a:cxn>
                <a:cxn ang="0">
                  <a:pos x="T8" y="T9"/>
                </a:cxn>
              </a:cxnLst>
              <a:rect l="0" t="0" r="r" b="b"/>
              <a:pathLst>
                <a:path w="67" h="267">
                  <a:moveTo>
                    <a:pt x="67" y="0"/>
                  </a:moveTo>
                  <a:lnTo>
                    <a:pt x="0" y="37"/>
                  </a:lnTo>
                  <a:lnTo>
                    <a:pt x="0" y="267"/>
                  </a:lnTo>
                  <a:lnTo>
                    <a:pt x="67" y="225"/>
                  </a:lnTo>
                  <a:lnTo>
                    <a:pt x="67"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94" name="Freeform 184">
              <a:extLst>
                <a:ext uri="{FF2B5EF4-FFF2-40B4-BE49-F238E27FC236}">
                  <a16:creationId xmlns:a16="http://schemas.microsoft.com/office/drawing/2014/main" id="{F8CCD72C-2C85-DF4B-B846-7E194FC8AEC6}"/>
                </a:ext>
              </a:extLst>
            </p:cNvPr>
            <p:cNvSpPr>
              <a:spLocks/>
            </p:cNvSpPr>
            <p:nvPr/>
          </p:nvSpPr>
          <p:spPr bwMode="auto">
            <a:xfrm>
              <a:off x="107950" y="1982788"/>
              <a:ext cx="106363" cy="423862"/>
            </a:xfrm>
            <a:custGeom>
              <a:avLst/>
              <a:gdLst>
                <a:gd name="T0" fmla="*/ 67 w 67"/>
                <a:gd name="T1" fmla="*/ 0 h 267"/>
                <a:gd name="T2" fmla="*/ 0 w 67"/>
                <a:gd name="T3" fmla="*/ 37 h 267"/>
                <a:gd name="T4" fmla="*/ 0 w 67"/>
                <a:gd name="T5" fmla="*/ 267 h 267"/>
                <a:gd name="T6" fmla="*/ 67 w 67"/>
                <a:gd name="T7" fmla="*/ 225 h 267"/>
                <a:gd name="T8" fmla="*/ 67 w 67"/>
                <a:gd name="T9" fmla="*/ 0 h 267"/>
              </a:gdLst>
              <a:ahLst/>
              <a:cxnLst>
                <a:cxn ang="0">
                  <a:pos x="T0" y="T1"/>
                </a:cxn>
                <a:cxn ang="0">
                  <a:pos x="T2" y="T3"/>
                </a:cxn>
                <a:cxn ang="0">
                  <a:pos x="T4" y="T5"/>
                </a:cxn>
                <a:cxn ang="0">
                  <a:pos x="T6" y="T7"/>
                </a:cxn>
                <a:cxn ang="0">
                  <a:pos x="T8" y="T9"/>
                </a:cxn>
              </a:cxnLst>
              <a:rect l="0" t="0" r="r" b="b"/>
              <a:pathLst>
                <a:path w="67" h="267">
                  <a:moveTo>
                    <a:pt x="67" y="0"/>
                  </a:moveTo>
                  <a:lnTo>
                    <a:pt x="0" y="37"/>
                  </a:lnTo>
                  <a:lnTo>
                    <a:pt x="0" y="267"/>
                  </a:lnTo>
                  <a:lnTo>
                    <a:pt x="67" y="225"/>
                  </a:lnTo>
                  <a:lnTo>
                    <a:pt x="67"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95" name="Freeform 185">
              <a:extLst>
                <a:ext uri="{FF2B5EF4-FFF2-40B4-BE49-F238E27FC236}">
                  <a16:creationId xmlns:a16="http://schemas.microsoft.com/office/drawing/2014/main" id="{98EF2E1A-3DBA-004A-BD8F-AA8B4758BD67}"/>
                </a:ext>
              </a:extLst>
            </p:cNvPr>
            <p:cNvSpPr>
              <a:spLocks/>
            </p:cNvSpPr>
            <p:nvPr/>
          </p:nvSpPr>
          <p:spPr bwMode="auto">
            <a:xfrm>
              <a:off x="214313" y="1976438"/>
              <a:ext cx="39688" cy="363537"/>
            </a:xfrm>
            <a:custGeom>
              <a:avLst/>
              <a:gdLst>
                <a:gd name="T0" fmla="*/ 0 w 25"/>
                <a:gd name="T1" fmla="*/ 229 h 229"/>
                <a:gd name="T2" fmla="*/ 25 w 25"/>
                <a:gd name="T3" fmla="*/ 229 h 229"/>
                <a:gd name="T4" fmla="*/ 25 w 25"/>
                <a:gd name="T5" fmla="*/ 0 h 229"/>
                <a:gd name="T6" fmla="*/ 0 w 25"/>
                <a:gd name="T7" fmla="*/ 4 h 229"/>
                <a:gd name="T8" fmla="*/ 0 w 25"/>
                <a:gd name="T9" fmla="*/ 229 h 229"/>
              </a:gdLst>
              <a:ahLst/>
              <a:cxnLst>
                <a:cxn ang="0">
                  <a:pos x="T0" y="T1"/>
                </a:cxn>
                <a:cxn ang="0">
                  <a:pos x="T2" y="T3"/>
                </a:cxn>
                <a:cxn ang="0">
                  <a:pos x="T4" y="T5"/>
                </a:cxn>
                <a:cxn ang="0">
                  <a:pos x="T6" y="T7"/>
                </a:cxn>
                <a:cxn ang="0">
                  <a:pos x="T8" y="T9"/>
                </a:cxn>
              </a:cxnLst>
              <a:rect l="0" t="0" r="r" b="b"/>
              <a:pathLst>
                <a:path w="25" h="229">
                  <a:moveTo>
                    <a:pt x="0" y="229"/>
                  </a:moveTo>
                  <a:lnTo>
                    <a:pt x="25" y="229"/>
                  </a:lnTo>
                  <a:lnTo>
                    <a:pt x="25" y="0"/>
                  </a:lnTo>
                  <a:lnTo>
                    <a:pt x="0" y="4"/>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96" name="Freeform 186">
              <a:extLst>
                <a:ext uri="{FF2B5EF4-FFF2-40B4-BE49-F238E27FC236}">
                  <a16:creationId xmlns:a16="http://schemas.microsoft.com/office/drawing/2014/main" id="{690CC20B-8A05-5E47-830F-ADE38F651FB1}"/>
                </a:ext>
              </a:extLst>
            </p:cNvPr>
            <p:cNvSpPr>
              <a:spLocks/>
            </p:cNvSpPr>
            <p:nvPr/>
          </p:nvSpPr>
          <p:spPr bwMode="auto">
            <a:xfrm>
              <a:off x="312738" y="1308100"/>
              <a:ext cx="106363" cy="430212"/>
            </a:xfrm>
            <a:custGeom>
              <a:avLst/>
              <a:gdLst>
                <a:gd name="T0" fmla="*/ 67 w 67"/>
                <a:gd name="T1" fmla="*/ 0 h 271"/>
                <a:gd name="T2" fmla="*/ 0 w 67"/>
                <a:gd name="T3" fmla="*/ 41 h 271"/>
                <a:gd name="T4" fmla="*/ 0 w 67"/>
                <a:gd name="T5" fmla="*/ 271 h 271"/>
                <a:gd name="T6" fmla="*/ 67 w 67"/>
                <a:gd name="T7" fmla="*/ 229 h 271"/>
                <a:gd name="T8" fmla="*/ 67 w 67"/>
                <a:gd name="T9" fmla="*/ 0 h 271"/>
              </a:gdLst>
              <a:ahLst/>
              <a:cxnLst>
                <a:cxn ang="0">
                  <a:pos x="T0" y="T1"/>
                </a:cxn>
                <a:cxn ang="0">
                  <a:pos x="T2" y="T3"/>
                </a:cxn>
                <a:cxn ang="0">
                  <a:pos x="T4" y="T5"/>
                </a:cxn>
                <a:cxn ang="0">
                  <a:pos x="T6" y="T7"/>
                </a:cxn>
                <a:cxn ang="0">
                  <a:pos x="T8" y="T9"/>
                </a:cxn>
              </a:cxnLst>
              <a:rect l="0" t="0" r="r" b="b"/>
              <a:pathLst>
                <a:path w="67" h="271">
                  <a:moveTo>
                    <a:pt x="67" y="0"/>
                  </a:moveTo>
                  <a:lnTo>
                    <a:pt x="0" y="41"/>
                  </a:lnTo>
                  <a:lnTo>
                    <a:pt x="0" y="271"/>
                  </a:lnTo>
                  <a:lnTo>
                    <a:pt x="67" y="229"/>
                  </a:lnTo>
                  <a:lnTo>
                    <a:pt x="67"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97" name="Freeform 187">
              <a:extLst>
                <a:ext uri="{FF2B5EF4-FFF2-40B4-BE49-F238E27FC236}">
                  <a16:creationId xmlns:a16="http://schemas.microsoft.com/office/drawing/2014/main" id="{CE11381E-E2C5-3E46-8705-F7ADE3121DD9}"/>
                </a:ext>
              </a:extLst>
            </p:cNvPr>
            <p:cNvSpPr>
              <a:spLocks/>
            </p:cNvSpPr>
            <p:nvPr/>
          </p:nvSpPr>
          <p:spPr bwMode="auto">
            <a:xfrm>
              <a:off x="312738" y="1308100"/>
              <a:ext cx="106363" cy="430212"/>
            </a:xfrm>
            <a:custGeom>
              <a:avLst/>
              <a:gdLst>
                <a:gd name="T0" fmla="*/ 67 w 67"/>
                <a:gd name="T1" fmla="*/ 0 h 271"/>
                <a:gd name="T2" fmla="*/ 0 w 67"/>
                <a:gd name="T3" fmla="*/ 41 h 271"/>
                <a:gd name="T4" fmla="*/ 0 w 67"/>
                <a:gd name="T5" fmla="*/ 271 h 271"/>
                <a:gd name="T6" fmla="*/ 67 w 67"/>
                <a:gd name="T7" fmla="*/ 229 h 271"/>
                <a:gd name="T8" fmla="*/ 67 w 67"/>
                <a:gd name="T9" fmla="*/ 0 h 271"/>
              </a:gdLst>
              <a:ahLst/>
              <a:cxnLst>
                <a:cxn ang="0">
                  <a:pos x="T0" y="T1"/>
                </a:cxn>
                <a:cxn ang="0">
                  <a:pos x="T2" y="T3"/>
                </a:cxn>
                <a:cxn ang="0">
                  <a:pos x="T4" y="T5"/>
                </a:cxn>
                <a:cxn ang="0">
                  <a:pos x="T6" y="T7"/>
                </a:cxn>
                <a:cxn ang="0">
                  <a:pos x="T8" y="T9"/>
                </a:cxn>
              </a:cxnLst>
              <a:rect l="0" t="0" r="r" b="b"/>
              <a:pathLst>
                <a:path w="67" h="271">
                  <a:moveTo>
                    <a:pt x="67" y="0"/>
                  </a:moveTo>
                  <a:lnTo>
                    <a:pt x="0" y="41"/>
                  </a:lnTo>
                  <a:lnTo>
                    <a:pt x="0" y="271"/>
                  </a:lnTo>
                  <a:lnTo>
                    <a:pt x="67" y="229"/>
                  </a:lnTo>
                  <a:lnTo>
                    <a:pt x="67"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98" name="Rectangle 188">
              <a:extLst>
                <a:ext uri="{FF2B5EF4-FFF2-40B4-BE49-F238E27FC236}">
                  <a16:creationId xmlns:a16="http://schemas.microsoft.com/office/drawing/2014/main" id="{0EE42CFC-AA1D-C942-B684-9FACB72B06D9}"/>
                </a:ext>
              </a:extLst>
            </p:cNvPr>
            <p:cNvSpPr>
              <a:spLocks noChangeArrowheads="1"/>
            </p:cNvSpPr>
            <p:nvPr/>
          </p:nvSpPr>
          <p:spPr bwMode="auto">
            <a:xfrm>
              <a:off x="419100" y="1308100"/>
              <a:ext cx="39688"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399" name="Freeform 189">
              <a:extLst>
                <a:ext uri="{FF2B5EF4-FFF2-40B4-BE49-F238E27FC236}">
                  <a16:creationId xmlns:a16="http://schemas.microsoft.com/office/drawing/2014/main" id="{983BBAC0-0659-984C-A8C0-F46EA0EAFCDA}"/>
                </a:ext>
              </a:extLst>
            </p:cNvPr>
            <p:cNvSpPr>
              <a:spLocks/>
            </p:cNvSpPr>
            <p:nvPr/>
          </p:nvSpPr>
          <p:spPr bwMode="auto">
            <a:xfrm>
              <a:off x="312738" y="1863725"/>
              <a:ext cx="106363" cy="423862"/>
            </a:xfrm>
            <a:custGeom>
              <a:avLst/>
              <a:gdLst>
                <a:gd name="T0" fmla="*/ 67 w 67"/>
                <a:gd name="T1" fmla="*/ 0 h 267"/>
                <a:gd name="T2" fmla="*/ 0 w 67"/>
                <a:gd name="T3" fmla="*/ 37 h 267"/>
                <a:gd name="T4" fmla="*/ 0 w 67"/>
                <a:gd name="T5" fmla="*/ 267 h 267"/>
                <a:gd name="T6" fmla="*/ 67 w 67"/>
                <a:gd name="T7" fmla="*/ 229 h 267"/>
                <a:gd name="T8" fmla="*/ 67 w 67"/>
                <a:gd name="T9" fmla="*/ 0 h 267"/>
              </a:gdLst>
              <a:ahLst/>
              <a:cxnLst>
                <a:cxn ang="0">
                  <a:pos x="T0" y="T1"/>
                </a:cxn>
                <a:cxn ang="0">
                  <a:pos x="T2" y="T3"/>
                </a:cxn>
                <a:cxn ang="0">
                  <a:pos x="T4" y="T5"/>
                </a:cxn>
                <a:cxn ang="0">
                  <a:pos x="T6" y="T7"/>
                </a:cxn>
                <a:cxn ang="0">
                  <a:pos x="T8" y="T9"/>
                </a:cxn>
              </a:cxnLst>
              <a:rect l="0" t="0" r="r" b="b"/>
              <a:pathLst>
                <a:path w="67" h="267">
                  <a:moveTo>
                    <a:pt x="67" y="0"/>
                  </a:moveTo>
                  <a:lnTo>
                    <a:pt x="0" y="37"/>
                  </a:lnTo>
                  <a:lnTo>
                    <a:pt x="0" y="267"/>
                  </a:lnTo>
                  <a:lnTo>
                    <a:pt x="67" y="229"/>
                  </a:lnTo>
                  <a:lnTo>
                    <a:pt x="67"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00" name="Freeform 190">
              <a:extLst>
                <a:ext uri="{FF2B5EF4-FFF2-40B4-BE49-F238E27FC236}">
                  <a16:creationId xmlns:a16="http://schemas.microsoft.com/office/drawing/2014/main" id="{2F698311-4E01-8248-9010-35E30B1D0A94}"/>
                </a:ext>
              </a:extLst>
            </p:cNvPr>
            <p:cNvSpPr>
              <a:spLocks/>
            </p:cNvSpPr>
            <p:nvPr/>
          </p:nvSpPr>
          <p:spPr bwMode="auto">
            <a:xfrm>
              <a:off x="312738" y="1863725"/>
              <a:ext cx="106363" cy="423862"/>
            </a:xfrm>
            <a:custGeom>
              <a:avLst/>
              <a:gdLst>
                <a:gd name="T0" fmla="*/ 67 w 67"/>
                <a:gd name="T1" fmla="*/ 0 h 267"/>
                <a:gd name="T2" fmla="*/ 0 w 67"/>
                <a:gd name="T3" fmla="*/ 37 h 267"/>
                <a:gd name="T4" fmla="*/ 0 w 67"/>
                <a:gd name="T5" fmla="*/ 267 h 267"/>
                <a:gd name="T6" fmla="*/ 67 w 67"/>
                <a:gd name="T7" fmla="*/ 229 h 267"/>
                <a:gd name="T8" fmla="*/ 67 w 67"/>
                <a:gd name="T9" fmla="*/ 0 h 267"/>
              </a:gdLst>
              <a:ahLst/>
              <a:cxnLst>
                <a:cxn ang="0">
                  <a:pos x="T0" y="T1"/>
                </a:cxn>
                <a:cxn ang="0">
                  <a:pos x="T2" y="T3"/>
                </a:cxn>
                <a:cxn ang="0">
                  <a:pos x="T4" y="T5"/>
                </a:cxn>
                <a:cxn ang="0">
                  <a:pos x="T6" y="T7"/>
                </a:cxn>
                <a:cxn ang="0">
                  <a:pos x="T8" y="T9"/>
                </a:cxn>
              </a:cxnLst>
              <a:rect l="0" t="0" r="r" b="b"/>
              <a:pathLst>
                <a:path w="67" h="267">
                  <a:moveTo>
                    <a:pt x="67" y="0"/>
                  </a:moveTo>
                  <a:lnTo>
                    <a:pt x="0" y="37"/>
                  </a:lnTo>
                  <a:lnTo>
                    <a:pt x="0" y="267"/>
                  </a:lnTo>
                  <a:lnTo>
                    <a:pt x="67" y="229"/>
                  </a:lnTo>
                  <a:lnTo>
                    <a:pt x="67"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01" name="Freeform 191">
              <a:extLst>
                <a:ext uri="{FF2B5EF4-FFF2-40B4-BE49-F238E27FC236}">
                  <a16:creationId xmlns:a16="http://schemas.microsoft.com/office/drawing/2014/main" id="{AA0271EF-F872-1D44-9AA9-20F3BA747760}"/>
                </a:ext>
              </a:extLst>
            </p:cNvPr>
            <p:cNvSpPr>
              <a:spLocks/>
            </p:cNvSpPr>
            <p:nvPr/>
          </p:nvSpPr>
          <p:spPr bwMode="auto">
            <a:xfrm>
              <a:off x="419100" y="1863725"/>
              <a:ext cx="39688" cy="363537"/>
            </a:xfrm>
            <a:custGeom>
              <a:avLst/>
              <a:gdLst>
                <a:gd name="T0" fmla="*/ 0 w 25"/>
                <a:gd name="T1" fmla="*/ 229 h 229"/>
                <a:gd name="T2" fmla="*/ 25 w 25"/>
                <a:gd name="T3" fmla="*/ 225 h 229"/>
                <a:gd name="T4" fmla="*/ 25 w 25"/>
                <a:gd name="T5" fmla="*/ 0 h 229"/>
                <a:gd name="T6" fmla="*/ 0 w 25"/>
                <a:gd name="T7" fmla="*/ 0 h 229"/>
                <a:gd name="T8" fmla="*/ 0 w 25"/>
                <a:gd name="T9" fmla="*/ 229 h 229"/>
              </a:gdLst>
              <a:ahLst/>
              <a:cxnLst>
                <a:cxn ang="0">
                  <a:pos x="T0" y="T1"/>
                </a:cxn>
                <a:cxn ang="0">
                  <a:pos x="T2" y="T3"/>
                </a:cxn>
                <a:cxn ang="0">
                  <a:pos x="T4" y="T5"/>
                </a:cxn>
                <a:cxn ang="0">
                  <a:pos x="T6" y="T7"/>
                </a:cxn>
                <a:cxn ang="0">
                  <a:pos x="T8" y="T9"/>
                </a:cxn>
              </a:cxnLst>
              <a:rect l="0" t="0" r="r" b="b"/>
              <a:pathLst>
                <a:path w="25" h="229">
                  <a:moveTo>
                    <a:pt x="0" y="229"/>
                  </a:moveTo>
                  <a:lnTo>
                    <a:pt x="25" y="225"/>
                  </a:lnTo>
                  <a:lnTo>
                    <a:pt x="25" y="0"/>
                  </a:lnTo>
                  <a:lnTo>
                    <a:pt x="0" y="0"/>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02" name="Freeform 192">
              <a:extLst>
                <a:ext uri="{FF2B5EF4-FFF2-40B4-BE49-F238E27FC236}">
                  <a16:creationId xmlns:a16="http://schemas.microsoft.com/office/drawing/2014/main" id="{22BA18D8-2639-174B-A1ED-3BED57CDDF98}"/>
                </a:ext>
              </a:extLst>
            </p:cNvPr>
            <p:cNvSpPr>
              <a:spLocks/>
            </p:cNvSpPr>
            <p:nvPr/>
          </p:nvSpPr>
          <p:spPr bwMode="auto">
            <a:xfrm>
              <a:off x="519113" y="1195388"/>
              <a:ext cx="104775" cy="423862"/>
            </a:xfrm>
            <a:custGeom>
              <a:avLst/>
              <a:gdLst>
                <a:gd name="T0" fmla="*/ 66 w 66"/>
                <a:gd name="T1" fmla="*/ 0 h 267"/>
                <a:gd name="T2" fmla="*/ 0 w 66"/>
                <a:gd name="T3" fmla="*/ 37 h 267"/>
                <a:gd name="T4" fmla="*/ 0 w 66"/>
                <a:gd name="T5" fmla="*/ 267 h 267"/>
                <a:gd name="T6" fmla="*/ 66 w 66"/>
                <a:gd name="T7" fmla="*/ 225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5"/>
                  </a:lnTo>
                  <a:lnTo>
                    <a:pt x="66"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03" name="Freeform 193">
              <a:extLst>
                <a:ext uri="{FF2B5EF4-FFF2-40B4-BE49-F238E27FC236}">
                  <a16:creationId xmlns:a16="http://schemas.microsoft.com/office/drawing/2014/main" id="{7F8467C0-11D6-4E42-9CFB-DEE4866211FE}"/>
                </a:ext>
              </a:extLst>
            </p:cNvPr>
            <p:cNvSpPr>
              <a:spLocks/>
            </p:cNvSpPr>
            <p:nvPr/>
          </p:nvSpPr>
          <p:spPr bwMode="auto">
            <a:xfrm>
              <a:off x="519113" y="1195388"/>
              <a:ext cx="104775" cy="423862"/>
            </a:xfrm>
            <a:custGeom>
              <a:avLst/>
              <a:gdLst>
                <a:gd name="T0" fmla="*/ 66 w 66"/>
                <a:gd name="T1" fmla="*/ 0 h 267"/>
                <a:gd name="T2" fmla="*/ 0 w 66"/>
                <a:gd name="T3" fmla="*/ 37 h 267"/>
                <a:gd name="T4" fmla="*/ 0 w 66"/>
                <a:gd name="T5" fmla="*/ 267 h 267"/>
                <a:gd name="T6" fmla="*/ 66 w 66"/>
                <a:gd name="T7" fmla="*/ 225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5"/>
                  </a:lnTo>
                  <a:lnTo>
                    <a:pt x="6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04" name="Freeform 194">
              <a:extLst>
                <a:ext uri="{FF2B5EF4-FFF2-40B4-BE49-F238E27FC236}">
                  <a16:creationId xmlns:a16="http://schemas.microsoft.com/office/drawing/2014/main" id="{2EB51C4D-DAD4-F24C-A2F3-8A364419014B}"/>
                </a:ext>
              </a:extLst>
            </p:cNvPr>
            <p:cNvSpPr>
              <a:spLocks/>
            </p:cNvSpPr>
            <p:nvPr/>
          </p:nvSpPr>
          <p:spPr bwMode="auto">
            <a:xfrm>
              <a:off x="623888" y="1189038"/>
              <a:ext cx="39688" cy="363537"/>
            </a:xfrm>
            <a:custGeom>
              <a:avLst/>
              <a:gdLst>
                <a:gd name="T0" fmla="*/ 0 w 25"/>
                <a:gd name="T1" fmla="*/ 229 h 229"/>
                <a:gd name="T2" fmla="*/ 25 w 25"/>
                <a:gd name="T3" fmla="*/ 229 h 229"/>
                <a:gd name="T4" fmla="*/ 25 w 25"/>
                <a:gd name="T5" fmla="*/ 0 h 229"/>
                <a:gd name="T6" fmla="*/ 0 w 25"/>
                <a:gd name="T7" fmla="*/ 4 h 229"/>
                <a:gd name="T8" fmla="*/ 0 w 25"/>
                <a:gd name="T9" fmla="*/ 229 h 229"/>
              </a:gdLst>
              <a:ahLst/>
              <a:cxnLst>
                <a:cxn ang="0">
                  <a:pos x="T0" y="T1"/>
                </a:cxn>
                <a:cxn ang="0">
                  <a:pos x="T2" y="T3"/>
                </a:cxn>
                <a:cxn ang="0">
                  <a:pos x="T4" y="T5"/>
                </a:cxn>
                <a:cxn ang="0">
                  <a:pos x="T6" y="T7"/>
                </a:cxn>
                <a:cxn ang="0">
                  <a:pos x="T8" y="T9"/>
                </a:cxn>
              </a:cxnLst>
              <a:rect l="0" t="0" r="r" b="b"/>
              <a:pathLst>
                <a:path w="25" h="229">
                  <a:moveTo>
                    <a:pt x="0" y="229"/>
                  </a:moveTo>
                  <a:lnTo>
                    <a:pt x="25" y="229"/>
                  </a:lnTo>
                  <a:lnTo>
                    <a:pt x="25" y="0"/>
                  </a:lnTo>
                  <a:lnTo>
                    <a:pt x="0" y="4"/>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05" name="Freeform 195">
              <a:extLst>
                <a:ext uri="{FF2B5EF4-FFF2-40B4-BE49-F238E27FC236}">
                  <a16:creationId xmlns:a16="http://schemas.microsoft.com/office/drawing/2014/main" id="{114DC4E9-1E02-8347-9F6F-B2C859FE18ED}"/>
                </a:ext>
              </a:extLst>
            </p:cNvPr>
            <p:cNvSpPr>
              <a:spLocks/>
            </p:cNvSpPr>
            <p:nvPr/>
          </p:nvSpPr>
          <p:spPr bwMode="auto">
            <a:xfrm>
              <a:off x="519113" y="1744663"/>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06" name="Freeform 196">
              <a:extLst>
                <a:ext uri="{FF2B5EF4-FFF2-40B4-BE49-F238E27FC236}">
                  <a16:creationId xmlns:a16="http://schemas.microsoft.com/office/drawing/2014/main" id="{CE76E3D2-C28C-864D-9ACB-09ABCACBB4DB}"/>
                </a:ext>
              </a:extLst>
            </p:cNvPr>
            <p:cNvSpPr>
              <a:spLocks/>
            </p:cNvSpPr>
            <p:nvPr/>
          </p:nvSpPr>
          <p:spPr bwMode="auto">
            <a:xfrm>
              <a:off x="519113" y="1744663"/>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07" name="Freeform 197">
              <a:extLst>
                <a:ext uri="{FF2B5EF4-FFF2-40B4-BE49-F238E27FC236}">
                  <a16:creationId xmlns:a16="http://schemas.microsoft.com/office/drawing/2014/main" id="{B6CF312C-144D-E049-B920-47BFD95F7BAE}"/>
                </a:ext>
              </a:extLst>
            </p:cNvPr>
            <p:cNvSpPr>
              <a:spLocks/>
            </p:cNvSpPr>
            <p:nvPr/>
          </p:nvSpPr>
          <p:spPr bwMode="auto">
            <a:xfrm>
              <a:off x="623888" y="1744663"/>
              <a:ext cx="39688" cy="363537"/>
            </a:xfrm>
            <a:custGeom>
              <a:avLst/>
              <a:gdLst>
                <a:gd name="T0" fmla="*/ 0 w 25"/>
                <a:gd name="T1" fmla="*/ 229 h 229"/>
                <a:gd name="T2" fmla="*/ 25 w 25"/>
                <a:gd name="T3" fmla="*/ 225 h 229"/>
                <a:gd name="T4" fmla="*/ 25 w 25"/>
                <a:gd name="T5" fmla="*/ 0 h 229"/>
                <a:gd name="T6" fmla="*/ 0 w 25"/>
                <a:gd name="T7" fmla="*/ 0 h 229"/>
                <a:gd name="T8" fmla="*/ 0 w 25"/>
                <a:gd name="T9" fmla="*/ 229 h 229"/>
              </a:gdLst>
              <a:ahLst/>
              <a:cxnLst>
                <a:cxn ang="0">
                  <a:pos x="T0" y="T1"/>
                </a:cxn>
                <a:cxn ang="0">
                  <a:pos x="T2" y="T3"/>
                </a:cxn>
                <a:cxn ang="0">
                  <a:pos x="T4" y="T5"/>
                </a:cxn>
                <a:cxn ang="0">
                  <a:pos x="T6" y="T7"/>
                </a:cxn>
                <a:cxn ang="0">
                  <a:pos x="T8" y="T9"/>
                </a:cxn>
              </a:cxnLst>
              <a:rect l="0" t="0" r="r" b="b"/>
              <a:pathLst>
                <a:path w="25" h="229">
                  <a:moveTo>
                    <a:pt x="0" y="229"/>
                  </a:moveTo>
                  <a:lnTo>
                    <a:pt x="25" y="225"/>
                  </a:lnTo>
                  <a:lnTo>
                    <a:pt x="25" y="0"/>
                  </a:lnTo>
                  <a:lnTo>
                    <a:pt x="0" y="0"/>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08" name="Freeform 198">
              <a:extLst>
                <a:ext uri="{FF2B5EF4-FFF2-40B4-BE49-F238E27FC236}">
                  <a16:creationId xmlns:a16="http://schemas.microsoft.com/office/drawing/2014/main" id="{20D3D47B-B4D6-0044-9186-72FBBED1EE0D}"/>
                </a:ext>
              </a:extLst>
            </p:cNvPr>
            <p:cNvSpPr>
              <a:spLocks/>
            </p:cNvSpPr>
            <p:nvPr/>
          </p:nvSpPr>
          <p:spPr bwMode="auto">
            <a:xfrm>
              <a:off x="723900" y="1076325"/>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09" name="Freeform 199">
              <a:extLst>
                <a:ext uri="{FF2B5EF4-FFF2-40B4-BE49-F238E27FC236}">
                  <a16:creationId xmlns:a16="http://schemas.microsoft.com/office/drawing/2014/main" id="{464F6EAB-4DBC-4C42-953E-12C9DB158ED4}"/>
                </a:ext>
              </a:extLst>
            </p:cNvPr>
            <p:cNvSpPr>
              <a:spLocks/>
            </p:cNvSpPr>
            <p:nvPr/>
          </p:nvSpPr>
          <p:spPr bwMode="auto">
            <a:xfrm>
              <a:off x="723900" y="1076325"/>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10" name="Freeform 200">
              <a:extLst>
                <a:ext uri="{FF2B5EF4-FFF2-40B4-BE49-F238E27FC236}">
                  <a16:creationId xmlns:a16="http://schemas.microsoft.com/office/drawing/2014/main" id="{7975E638-5F34-1D49-B0A9-2E7235A86AB6}"/>
                </a:ext>
              </a:extLst>
            </p:cNvPr>
            <p:cNvSpPr>
              <a:spLocks/>
            </p:cNvSpPr>
            <p:nvPr/>
          </p:nvSpPr>
          <p:spPr bwMode="auto">
            <a:xfrm>
              <a:off x="828675" y="1076325"/>
              <a:ext cx="41275" cy="363537"/>
            </a:xfrm>
            <a:custGeom>
              <a:avLst/>
              <a:gdLst>
                <a:gd name="T0" fmla="*/ 0 w 26"/>
                <a:gd name="T1" fmla="*/ 229 h 229"/>
                <a:gd name="T2" fmla="*/ 26 w 26"/>
                <a:gd name="T3" fmla="*/ 225 h 229"/>
                <a:gd name="T4" fmla="*/ 26 w 26"/>
                <a:gd name="T5" fmla="*/ 0 h 229"/>
                <a:gd name="T6" fmla="*/ 0 w 26"/>
                <a:gd name="T7" fmla="*/ 0 h 229"/>
                <a:gd name="T8" fmla="*/ 0 w 26"/>
                <a:gd name="T9" fmla="*/ 229 h 229"/>
              </a:gdLst>
              <a:ahLst/>
              <a:cxnLst>
                <a:cxn ang="0">
                  <a:pos x="T0" y="T1"/>
                </a:cxn>
                <a:cxn ang="0">
                  <a:pos x="T2" y="T3"/>
                </a:cxn>
                <a:cxn ang="0">
                  <a:pos x="T4" y="T5"/>
                </a:cxn>
                <a:cxn ang="0">
                  <a:pos x="T6" y="T7"/>
                </a:cxn>
                <a:cxn ang="0">
                  <a:pos x="T8" y="T9"/>
                </a:cxn>
              </a:cxnLst>
              <a:rect l="0" t="0" r="r" b="b"/>
              <a:pathLst>
                <a:path w="26" h="229">
                  <a:moveTo>
                    <a:pt x="0" y="229"/>
                  </a:moveTo>
                  <a:lnTo>
                    <a:pt x="26" y="225"/>
                  </a:lnTo>
                  <a:lnTo>
                    <a:pt x="26" y="0"/>
                  </a:lnTo>
                  <a:lnTo>
                    <a:pt x="0" y="0"/>
                  </a:lnTo>
                  <a:lnTo>
                    <a:pt x="0" y="229"/>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11" name="Freeform 201">
              <a:extLst>
                <a:ext uri="{FF2B5EF4-FFF2-40B4-BE49-F238E27FC236}">
                  <a16:creationId xmlns:a16="http://schemas.microsoft.com/office/drawing/2014/main" id="{8CB2300E-255C-A24A-8FC0-DB988AB7A7C1}"/>
                </a:ext>
              </a:extLst>
            </p:cNvPr>
            <p:cNvSpPr>
              <a:spLocks/>
            </p:cNvSpPr>
            <p:nvPr/>
          </p:nvSpPr>
          <p:spPr bwMode="auto">
            <a:xfrm>
              <a:off x="723900" y="1625600"/>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12" name="Freeform 202">
              <a:extLst>
                <a:ext uri="{FF2B5EF4-FFF2-40B4-BE49-F238E27FC236}">
                  <a16:creationId xmlns:a16="http://schemas.microsoft.com/office/drawing/2014/main" id="{CC5AD73F-89F9-714D-B002-1C38384FADDD}"/>
                </a:ext>
              </a:extLst>
            </p:cNvPr>
            <p:cNvSpPr>
              <a:spLocks/>
            </p:cNvSpPr>
            <p:nvPr/>
          </p:nvSpPr>
          <p:spPr bwMode="auto">
            <a:xfrm>
              <a:off x="723900" y="1625600"/>
              <a:ext cx="104775" cy="423862"/>
            </a:xfrm>
            <a:custGeom>
              <a:avLst/>
              <a:gdLst>
                <a:gd name="T0" fmla="*/ 66 w 66"/>
                <a:gd name="T1" fmla="*/ 0 h 267"/>
                <a:gd name="T2" fmla="*/ 0 w 66"/>
                <a:gd name="T3" fmla="*/ 37 h 267"/>
                <a:gd name="T4" fmla="*/ 0 w 66"/>
                <a:gd name="T5" fmla="*/ 267 h 267"/>
                <a:gd name="T6" fmla="*/ 66 w 66"/>
                <a:gd name="T7" fmla="*/ 229 h 267"/>
                <a:gd name="T8" fmla="*/ 66 w 66"/>
                <a:gd name="T9" fmla="*/ 0 h 267"/>
              </a:gdLst>
              <a:ahLst/>
              <a:cxnLst>
                <a:cxn ang="0">
                  <a:pos x="T0" y="T1"/>
                </a:cxn>
                <a:cxn ang="0">
                  <a:pos x="T2" y="T3"/>
                </a:cxn>
                <a:cxn ang="0">
                  <a:pos x="T4" y="T5"/>
                </a:cxn>
                <a:cxn ang="0">
                  <a:pos x="T6" y="T7"/>
                </a:cxn>
                <a:cxn ang="0">
                  <a:pos x="T8" y="T9"/>
                </a:cxn>
              </a:cxnLst>
              <a:rect l="0" t="0" r="r" b="b"/>
              <a:pathLst>
                <a:path w="66" h="267">
                  <a:moveTo>
                    <a:pt x="66" y="0"/>
                  </a:moveTo>
                  <a:lnTo>
                    <a:pt x="0" y="37"/>
                  </a:lnTo>
                  <a:lnTo>
                    <a:pt x="0" y="267"/>
                  </a:lnTo>
                  <a:lnTo>
                    <a:pt x="66" y="229"/>
                  </a:lnTo>
                  <a:lnTo>
                    <a:pt x="66" y="0"/>
                  </a:lnTo>
                </a:path>
              </a:pathLst>
            </a:custGeom>
            <a:noFill/>
            <a:ln w="9525">
              <a:noFill/>
              <a:round/>
              <a:headEnd/>
              <a:tailEnd/>
            </a:ln>
            <a:extLst>
              <a:ext uri="{909E8E84-426E-40DD-AFC4-6F175D3DCCD1}">
                <a14:hiddenFill xmlns:a14="http://schemas.microsoft.com/office/drawing/2010/main">
                  <a:solidFill>
                    <a:srgbClr val="FFFFFF"/>
                  </a:solidFill>
                </a14:hiddenFill>
              </a:ext>
            </a:extLst>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13" name="Rectangle 203">
              <a:extLst>
                <a:ext uri="{FF2B5EF4-FFF2-40B4-BE49-F238E27FC236}">
                  <a16:creationId xmlns:a16="http://schemas.microsoft.com/office/drawing/2014/main" id="{C9D18D48-B09B-714F-B4DF-3BDE7A34F9E4}"/>
                </a:ext>
              </a:extLst>
            </p:cNvPr>
            <p:cNvSpPr>
              <a:spLocks noChangeArrowheads="1"/>
            </p:cNvSpPr>
            <p:nvPr/>
          </p:nvSpPr>
          <p:spPr bwMode="auto">
            <a:xfrm>
              <a:off x="828675" y="1625600"/>
              <a:ext cx="41275" cy="363537"/>
            </a:xfrm>
            <a:prstGeom prst="rect">
              <a:avLst/>
            </a:prstGeom>
            <a:solidFill>
              <a:sysClr val="window" lastClr="FFFFFF">
                <a:lumMod val="65000"/>
              </a:sys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grpSp>
        <p:nvGrpSpPr>
          <p:cNvPr id="1414" name="Group 1413">
            <a:extLst>
              <a:ext uri="{FF2B5EF4-FFF2-40B4-BE49-F238E27FC236}">
                <a16:creationId xmlns:a16="http://schemas.microsoft.com/office/drawing/2014/main" id="{2F7BB49D-6507-2C4A-A86D-E8B2F6FDB20D}"/>
              </a:ext>
            </a:extLst>
          </p:cNvPr>
          <p:cNvGrpSpPr/>
          <p:nvPr/>
        </p:nvGrpSpPr>
        <p:grpSpPr>
          <a:xfrm>
            <a:off x="3648512" y="1921742"/>
            <a:ext cx="1125032" cy="2665201"/>
            <a:chOff x="2327310" y="706444"/>
            <a:chExt cx="860439" cy="2038357"/>
          </a:xfrm>
        </p:grpSpPr>
        <p:sp>
          <p:nvSpPr>
            <p:cNvPr id="1415" name="Freeform 81">
              <a:extLst>
                <a:ext uri="{FF2B5EF4-FFF2-40B4-BE49-F238E27FC236}">
                  <a16:creationId xmlns:a16="http://schemas.microsoft.com/office/drawing/2014/main" id="{655F0B62-13AC-4142-8334-5B861B6C669C}"/>
                </a:ext>
              </a:extLst>
            </p:cNvPr>
            <p:cNvSpPr>
              <a:spLocks/>
            </p:cNvSpPr>
            <p:nvPr/>
          </p:nvSpPr>
          <p:spPr bwMode="auto">
            <a:xfrm>
              <a:off x="2327310" y="2066936"/>
              <a:ext cx="860437" cy="508001"/>
            </a:xfrm>
            <a:custGeom>
              <a:avLst/>
              <a:gdLst>
                <a:gd name="T0" fmla="*/ 0 w 542"/>
                <a:gd name="T1" fmla="*/ 152 h 320"/>
                <a:gd name="T2" fmla="*/ 249 w 542"/>
                <a:gd name="T3" fmla="*/ 0 h 320"/>
                <a:gd name="T4" fmla="*/ 542 w 542"/>
                <a:gd name="T5" fmla="*/ 172 h 320"/>
                <a:gd name="T6" fmla="*/ 291 w 542"/>
                <a:gd name="T7" fmla="*/ 320 h 320"/>
                <a:gd name="T8" fmla="*/ 0 w 542"/>
                <a:gd name="T9" fmla="*/ 152 h 320"/>
              </a:gdLst>
              <a:ahLst/>
              <a:cxnLst>
                <a:cxn ang="0">
                  <a:pos x="T0" y="T1"/>
                </a:cxn>
                <a:cxn ang="0">
                  <a:pos x="T2" y="T3"/>
                </a:cxn>
                <a:cxn ang="0">
                  <a:pos x="T4" y="T5"/>
                </a:cxn>
                <a:cxn ang="0">
                  <a:pos x="T6" y="T7"/>
                </a:cxn>
                <a:cxn ang="0">
                  <a:pos x="T8" y="T9"/>
                </a:cxn>
              </a:cxnLst>
              <a:rect l="0" t="0" r="r" b="b"/>
              <a:pathLst>
                <a:path w="542" h="320">
                  <a:moveTo>
                    <a:pt x="0" y="152"/>
                  </a:moveTo>
                  <a:lnTo>
                    <a:pt x="249" y="0"/>
                  </a:lnTo>
                  <a:lnTo>
                    <a:pt x="542" y="172"/>
                  </a:lnTo>
                  <a:lnTo>
                    <a:pt x="291" y="320"/>
                  </a:lnTo>
                  <a:lnTo>
                    <a:pt x="0" y="152"/>
                  </a:lnTo>
                  <a:close/>
                </a:path>
              </a:pathLst>
            </a:custGeom>
            <a:solidFill>
              <a:sysClr val="window" lastClr="FFFFFF">
                <a:lumMod val="7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16" name="Freeform 82">
              <a:extLst>
                <a:ext uri="{FF2B5EF4-FFF2-40B4-BE49-F238E27FC236}">
                  <a16:creationId xmlns:a16="http://schemas.microsoft.com/office/drawing/2014/main" id="{EFF4CEE5-B6F4-3947-BFCA-D6182C54F32B}"/>
                </a:ext>
              </a:extLst>
            </p:cNvPr>
            <p:cNvSpPr>
              <a:spLocks/>
            </p:cNvSpPr>
            <p:nvPr/>
          </p:nvSpPr>
          <p:spPr bwMode="auto">
            <a:xfrm>
              <a:off x="2381286" y="908057"/>
              <a:ext cx="407995" cy="1625605"/>
            </a:xfrm>
            <a:custGeom>
              <a:avLst/>
              <a:gdLst>
                <a:gd name="T0" fmla="*/ 2 w 257"/>
                <a:gd name="T1" fmla="*/ 882 h 1024"/>
                <a:gd name="T2" fmla="*/ 257 w 257"/>
                <a:gd name="T3" fmla="*/ 1024 h 1024"/>
                <a:gd name="T4" fmla="*/ 255 w 257"/>
                <a:gd name="T5" fmla="*/ 146 h 1024"/>
                <a:gd name="T6" fmla="*/ 0 w 257"/>
                <a:gd name="T7" fmla="*/ 0 h 1024"/>
                <a:gd name="T8" fmla="*/ 2 w 257"/>
                <a:gd name="T9" fmla="*/ 882 h 1024"/>
              </a:gdLst>
              <a:ahLst/>
              <a:cxnLst>
                <a:cxn ang="0">
                  <a:pos x="T0" y="T1"/>
                </a:cxn>
                <a:cxn ang="0">
                  <a:pos x="T2" y="T3"/>
                </a:cxn>
                <a:cxn ang="0">
                  <a:pos x="T4" y="T5"/>
                </a:cxn>
                <a:cxn ang="0">
                  <a:pos x="T6" y="T7"/>
                </a:cxn>
                <a:cxn ang="0">
                  <a:pos x="T8" y="T9"/>
                </a:cxn>
              </a:cxnLst>
              <a:rect l="0" t="0" r="r" b="b"/>
              <a:pathLst>
                <a:path w="257" h="1024">
                  <a:moveTo>
                    <a:pt x="2" y="882"/>
                  </a:moveTo>
                  <a:lnTo>
                    <a:pt x="257" y="1024"/>
                  </a:lnTo>
                  <a:lnTo>
                    <a:pt x="255" y="146"/>
                  </a:lnTo>
                  <a:lnTo>
                    <a:pt x="0" y="0"/>
                  </a:lnTo>
                  <a:lnTo>
                    <a:pt x="2" y="882"/>
                  </a:lnTo>
                  <a:close/>
                </a:path>
              </a:pathLst>
            </a:custGeom>
            <a:solidFill>
              <a:sysClr val="window" lastClr="FFFFFF">
                <a:lumMod val="9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17" name="Freeform 83">
              <a:extLst>
                <a:ext uri="{FF2B5EF4-FFF2-40B4-BE49-F238E27FC236}">
                  <a16:creationId xmlns:a16="http://schemas.microsoft.com/office/drawing/2014/main" id="{80243273-B141-CC46-B5EF-7C5C918DCB80}"/>
                </a:ext>
              </a:extLst>
            </p:cNvPr>
            <p:cNvSpPr>
              <a:spLocks/>
            </p:cNvSpPr>
            <p:nvPr/>
          </p:nvSpPr>
          <p:spPr bwMode="auto">
            <a:xfrm>
              <a:off x="2786104" y="942982"/>
              <a:ext cx="341319" cy="1590681"/>
            </a:xfrm>
            <a:custGeom>
              <a:avLst/>
              <a:gdLst>
                <a:gd name="T0" fmla="*/ 0 w 215"/>
                <a:gd name="T1" fmla="*/ 124 h 1002"/>
                <a:gd name="T2" fmla="*/ 215 w 215"/>
                <a:gd name="T3" fmla="*/ 0 h 1002"/>
                <a:gd name="T4" fmla="*/ 215 w 215"/>
                <a:gd name="T5" fmla="*/ 880 h 1002"/>
                <a:gd name="T6" fmla="*/ 2 w 215"/>
                <a:gd name="T7" fmla="*/ 1002 h 1002"/>
                <a:gd name="T8" fmla="*/ 0 w 215"/>
                <a:gd name="T9" fmla="*/ 124 h 1002"/>
              </a:gdLst>
              <a:ahLst/>
              <a:cxnLst>
                <a:cxn ang="0">
                  <a:pos x="T0" y="T1"/>
                </a:cxn>
                <a:cxn ang="0">
                  <a:pos x="T2" y="T3"/>
                </a:cxn>
                <a:cxn ang="0">
                  <a:pos x="T4" y="T5"/>
                </a:cxn>
                <a:cxn ang="0">
                  <a:pos x="T6" y="T7"/>
                </a:cxn>
                <a:cxn ang="0">
                  <a:pos x="T8" y="T9"/>
                </a:cxn>
              </a:cxnLst>
              <a:rect l="0" t="0" r="r" b="b"/>
              <a:pathLst>
                <a:path w="215" h="1002">
                  <a:moveTo>
                    <a:pt x="0" y="124"/>
                  </a:moveTo>
                  <a:lnTo>
                    <a:pt x="215" y="0"/>
                  </a:lnTo>
                  <a:lnTo>
                    <a:pt x="215" y="880"/>
                  </a:lnTo>
                  <a:lnTo>
                    <a:pt x="2" y="1002"/>
                  </a:lnTo>
                  <a:lnTo>
                    <a:pt x="0" y="124"/>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18" name="Freeform 84">
              <a:extLst>
                <a:ext uri="{FF2B5EF4-FFF2-40B4-BE49-F238E27FC236}">
                  <a16:creationId xmlns:a16="http://schemas.microsoft.com/office/drawing/2014/main" id="{D7EDD6DF-ECAD-E34A-B6B8-6C541A6E788D}"/>
                </a:ext>
              </a:extLst>
            </p:cNvPr>
            <p:cNvSpPr>
              <a:spLocks/>
            </p:cNvSpPr>
            <p:nvPr/>
          </p:nvSpPr>
          <p:spPr bwMode="auto">
            <a:xfrm>
              <a:off x="2327310" y="2308237"/>
              <a:ext cx="461971" cy="436564"/>
            </a:xfrm>
            <a:custGeom>
              <a:avLst/>
              <a:gdLst>
                <a:gd name="T0" fmla="*/ 0 w 291"/>
                <a:gd name="T1" fmla="*/ 111 h 275"/>
                <a:gd name="T2" fmla="*/ 291 w 291"/>
                <a:gd name="T3" fmla="*/ 275 h 275"/>
                <a:gd name="T4" fmla="*/ 291 w 291"/>
                <a:gd name="T5" fmla="*/ 168 h 275"/>
                <a:gd name="T6" fmla="*/ 0 w 291"/>
                <a:gd name="T7" fmla="*/ 0 h 275"/>
                <a:gd name="T8" fmla="*/ 0 w 291"/>
                <a:gd name="T9" fmla="*/ 111 h 275"/>
              </a:gdLst>
              <a:ahLst/>
              <a:cxnLst>
                <a:cxn ang="0">
                  <a:pos x="T0" y="T1"/>
                </a:cxn>
                <a:cxn ang="0">
                  <a:pos x="T2" y="T3"/>
                </a:cxn>
                <a:cxn ang="0">
                  <a:pos x="T4" y="T5"/>
                </a:cxn>
                <a:cxn ang="0">
                  <a:pos x="T6" y="T7"/>
                </a:cxn>
                <a:cxn ang="0">
                  <a:pos x="T8" y="T9"/>
                </a:cxn>
              </a:cxnLst>
              <a:rect l="0" t="0" r="r" b="b"/>
              <a:pathLst>
                <a:path w="291" h="275">
                  <a:moveTo>
                    <a:pt x="0" y="111"/>
                  </a:moveTo>
                  <a:lnTo>
                    <a:pt x="291" y="275"/>
                  </a:lnTo>
                  <a:lnTo>
                    <a:pt x="291" y="168"/>
                  </a:lnTo>
                  <a:lnTo>
                    <a:pt x="0" y="0"/>
                  </a:lnTo>
                  <a:lnTo>
                    <a:pt x="0" y="111"/>
                  </a:lnTo>
                  <a:close/>
                </a:path>
              </a:pathLst>
            </a:custGeom>
            <a:solidFill>
              <a:sysClr val="window" lastClr="FFFFFF">
                <a:lumMod val="9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19" name="Freeform 85">
              <a:extLst>
                <a:ext uri="{FF2B5EF4-FFF2-40B4-BE49-F238E27FC236}">
                  <a16:creationId xmlns:a16="http://schemas.microsoft.com/office/drawing/2014/main" id="{2D95F6F6-49BB-1047-B71E-D02D9254C7A0}"/>
                </a:ext>
              </a:extLst>
            </p:cNvPr>
            <p:cNvSpPr>
              <a:spLocks/>
            </p:cNvSpPr>
            <p:nvPr/>
          </p:nvSpPr>
          <p:spPr bwMode="auto">
            <a:xfrm>
              <a:off x="2789281" y="2339986"/>
              <a:ext cx="398468" cy="404815"/>
            </a:xfrm>
            <a:custGeom>
              <a:avLst/>
              <a:gdLst>
                <a:gd name="T0" fmla="*/ 0 w 251"/>
                <a:gd name="T1" fmla="*/ 148 h 255"/>
                <a:gd name="T2" fmla="*/ 251 w 251"/>
                <a:gd name="T3" fmla="*/ 0 h 255"/>
                <a:gd name="T4" fmla="*/ 251 w 251"/>
                <a:gd name="T5" fmla="*/ 111 h 255"/>
                <a:gd name="T6" fmla="*/ 0 w 251"/>
                <a:gd name="T7" fmla="*/ 255 h 255"/>
                <a:gd name="T8" fmla="*/ 0 w 251"/>
                <a:gd name="T9" fmla="*/ 148 h 255"/>
              </a:gdLst>
              <a:ahLst/>
              <a:cxnLst>
                <a:cxn ang="0">
                  <a:pos x="T0" y="T1"/>
                </a:cxn>
                <a:cxn ang="0">
                  <a:pos x="T2" y="T3"/>
                </a:cxn>
                <a:cxn ang="0">
                  <a:pos x="T4" y="T5"/>
                </a:cxn>
                <a:cxn ang="0">
                  <a:pos x="T6" y="T7"/>
                </a:cxn>
                <a:cxn ang="0">
                  <a:pos x="T8" y="T9"/>
                </a:cxn>
              </a:cxnLst>
              <a:rect l="0" t="0" r="r" b="b"/>
              <a:pathLst>
                <a:path w="251" h="255">
                  <a:moveTo>
                    <a:pt x="0" y="148"/>
                  </a:moveTo>
                  <a:lnTo>
                    <a:pt x="251" y="0"/>
                  </a:lnTo>
                  <a:lnTo>
                    <a:pt x="251" y="111"/>
                  </a:lnTo>
                  <a:lnTo>
                    <a:pt x="0" y="255"/>
                  </a:lnTo>
                  <a:lnTo>
                    <a:pt x="0" y="148"/>
                  </a:lnTo>
                  <a:close/>
                </a:path>
              </a:pathLst>
            </a:custGeom>
            <a:solidFill>
              <a:sysClr val="window" lastClr="FFFFFF">
                <a:lumMod val="8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20" name="Freeform 86">
              <a:extLst>
                <a:ext uri="{FF2B5EF4-FFF2-40B4-BE49-F238E27FC236}">
                  <a16:creationId xmlns:a16="http://schemas.microsoft.com/office/drawing/2014/main" id="{DCD95FF2-57A6-134F-B0ED-8570FD7E48FC}"/>
                </a:ext>
              </a:extLst>
            </p:cNvPr>
            <p:cNvSpPr>
              <a:spLocks/>
            </p:cNvSpPr>
            <p:nvPr/>
          </p:nvSpPr>
          <p:spPr bwMode="auto">
            <a:xfrm>
              <a:off x="2381286" y="706444"/>
              <a:ext cx="746137" cy="433390"/>
            </a:xfrm>
            <a:custGeom>
              <a:avLst/>
              <a:gdLst>
                <a:gd name="T0" fmla="*/ 0 w 470"/>
                <a:gd name="T1" fmla="*/ 127 h 273"/>
                <a:gd name="T2" fmla="*/ 219 w 470"/>
                <a:gd name="T3" fmla="*/ 0 h 273"/>
                <a:gd name="T4" fmla="*/ 470 w 470"/>
                <a:gd name="T5" fmla="*/ 149 h 273"/>
                <a:gd name="T6" fmla="*/ 255 w 470"/>
                <a:gd name="T7" fmla="*/ 273 h 273"/>
                <a:gd name="T8" fmla="*/ 13 w 470"/>
                <a:gd name="T9" fmla="*/ 133 h 273"/>
                <a:gd name="T10" fmla="*/ 0 w 470"/>
                <a:gd name="T11" fmla="*/ 127 h 273"/>
              </a:gdLst>
              <a:ahLst/>
              <a:cxnLst>
                <a:cxn ang="0">
                  <a:pos x="T0" y="T1"/>
                </a:cxn>
                <a:cxn ang="0">
                  <a:pos x="T2" y="T3"/>
                </a:cxn>
                <a:cxn ang="0">
                  <a:pos x="T4" y="T5"/>
                </a:cxn>
                <a:cxn ang="0">
                  <a:pos x="T6" y="T7"/>
                </a:cxn>
                <a:cxn ang="0">
                  <a:pos x="T8" y="T9"/>
                </a:cxn>
                <a:cxn ang="0">
                  <a:pos x="T10" y="T11"/>
                </a:cxn>
              </a:cxnLst>
              <a:rect l="0" t="0" r="r" b="b"/>
              <a:pathLst>
                <a:path w="470" h="273">
                  <a:moveTo>
                    <a:pt x="0" y="127"/>
                  </a:moveTo>
                  <a:lnTo>
                    <a:pt x="219" y="0"/>
                  </a:lnTo>
                  <a:lnTo>
                    <a:pt x="470" y="149"/>
                  </a:lnTo>
                  <a:lnTo>
                    <a:pt x="255" y="273"/>
                  </a:lnTo>
                  <a:lnTo>
                    <a:pt x="13" y="133"/>
                  </a:lnTo>
                  <a:lnTo>
                    <a:pt x="0" y="127"/>
                  </a:lnTo>
                  <a:close/>
                </a:path>
              </a:pathLst>
            </a:custGeom>
            <a:solidFill>
              <a:sysClr val="window" lastClr="FFFFFF">
                <a:lumMod val="7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21" name="Freeform 87">
              <a:extLst>
                <a:ext uri="{FF2B5EF4-FFF2-40B4-BE49-F238E27FC236}">
                  <a16:creationId xmlns:a16="http://schemas.microsoft.com/office/drawing/2014/main" id="{DE57F7E1-1546-9240-ABDE-883EB49258C7}"/>
                </a:ext>
              </a:extLst>
            </p:cNvPr>
            <p:cNvSpPr>
              <a:spLocks/>
            </p:cNvSpPr>
            <p:nvPr/>
          </p:nvSpPr>
          <p:spPr bwMode="auto">
            <a:xfrm>
              <a:off x="2416211" y="977907"/>
              <a:ext cx="77789" cy="236539"/>
            </a:xfrm>
            <a:custGeom>
              <a:avLst/>
              <a:gdLst>
                <a:gd name="T0" fmla="*/ 49 w 49"/>
                <a:gd name="T1" fmla="*/ 149 h 149"/>
                <a:gd name="T2" fmla="*/ 0 w 49"/>
                <a:gd name="T3" fmla="*/ 122 h 149"/>
                <a:gd name="T4" fmla="*/ 0 w 49"/>
                <a:gd name="T5" fmla="*/ 0 h 149"/>
                <a:gd name="T6" fmla="*/ 49 w 49"/>
                <a:gd name="T7" fmla="*/ 29 h 149"/>
                <a:gd name="T8" fmla="*/ 49 w 49"/>
                <a:gd name="T9" fmla="*/ 149 h 149"/>
              </a:gdLst>
              <a:ahLst/>
              <a:cxnLst>
                <a:cxn ang="0">
                  <a:pos x="T0" y="T1"/>
                </a:cxn>
                <a:cxn ang="0">
                  <a:pos x="T2" y="T3"/>
                </a:cxn>
                <a:cxn ang="0">
                  <a:pos x="T4" y="T5"/>
                </a:cxn>
                <a:cxn ang="0">
                  <a:pos x="T6" y="T7"/>
                </a:cxn>
                <a:cxn ang="0">
                  <a:pos x="T8" y="T9"/>
                </a:cxn>
              </a:cxnLst>
              <a:rect l="0" t="0" r="r" b="b"/>
              <a:pathLst>
                <a:path w="49" h="149">
                  <a:moveTo>
                    <a:pt x="49" y="149"/>
                  </a:moveTo>
                  <a:lnTo>
                    <a:pt x="0" y="122"/>
                  </a:lnTo>
                  <a:lnTo>
                    <a:pt x="0" y="0"/>
                  </a:lnTo>
                  <a:lnTo>
                    <a:pt x="49" y="29"/>
                  </a:lnTo>
                  <a:lnTo>
                    <a:pt x="49"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22" name="Freeform 88">
              <a:extLst>
                <a:ext uri="{FF2B5EF4-FFF2-40B4-BE49-F238E27FC236}">
                  <a16:creationId xmlns:a16="http://schemas.microsoft.com/office/drawing/2014/main" id="{3B16921F-8ADB-6F40-96D8-0335B176BA67}"/>
                </a:ext>
              </a:extLst>
            </p:cNvPr>
            <p:cNvSpPr>
              <a:spLocks/>
            </p:cNvSpPr>
            <p:nvPr/>
          </p:nvSpPr>
          <p:spPr bwMode="auto">
            <a:xfrm>
              <a:off x="2416211" y="977907"/>
              <a:ext cx="20638" cy="193675"/>
            </a:xfrm>
            <a:custGeom>
              <a:avLst/>
              <a:gdLst>
                <a:gd name="T0" fmla="*/ 13 w 13"/>
                <a:gd name="T1" fmla="*/ 115 h 122"/>
                <a:gd name="T2" fmla="*/ 0 w 13"/>
                <a:gd name="T3" fmla="*/ 122 h 122"/>
                <a:gd name="T4" fmla="*/ 0 w 13"/>
                <a:gd name="T5" fmla="*/ 0 h 122"/>
                <a:gd name="T6" fmla="*/ 13 w 13"/>
                <a:gd name="T7" fmla="*/ 9 h 122"/>
                <a:gd name="T8" fmla="*/ 13 w 13"/>
                <a:gd name="T9" fmla="*/ 115 h 122"/>
              </a:gdLst>
              <a:ahLst/>
              <a:cxnLst>
                <a:cxn ang="0">
                  <a:pos x="T0" y="T1"/>
                </a:cxn>
                <a:cxn ang="0">
                  <a:pos x="T2" y="T3"/>
                </a:cxn>
                <a:cxn ang="0">
                  <a:pos x="T4" y="T5"/>
                </a:cxn>
                <a:cxn ang="0">
                  <a:pos x="T6" y="T7"/>
                </a:cxn>
                <a:cxn ang="0">
                  <a:pos x="T8" y="T9"/>
                </a:cxn>
              </a:cxnLst>
              <a:rect l="0" t="0" r="r" b="b"/>
              <a:pathLst>
                <a:path w="13" h="122">
                  <a:moveTo>
                    <a:pt x="13" y="115"/>
                  </a:moveTo>
                  <a:lnTo>
                    <a:pt x="0" y="122"/>
                  </a:lnTo>
                  <a:lnTo>
                    <a:pt x="0" y="0"/>
                  </a:lnTo>
                  <a:lnTo>
                    <a:pt x="13" y="9"/>
                  </a:lnTo>
                  <a:lnTo>
                    <a:pt x="13" y="115"/>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23" name="Freeform 89">
              <a:extLst>
                <a:ext uri="{FF2B5EF4-FFF2-40B4-BE49-F238E27FC236}">
                  <a16:creationId xmlns:a16="http://schemas.microsoft.com/office/drawing/2014/main" id="{B7293D7E-D738-6344-B42B-1DB7266E4865}"/>
                </a:ext>
              </a:extLst>
            </p:cNvPr>
            <p:cNvSpPr>
              <a:spLocks/>
            </p:cNvSpPr>
            <p:nvPr/>
          </p:nvSpPr>
          <p:spPr bwMode="auto">
            <a:xfrm>
              <a:off x="2416211" y="1266833"/>
              <a:ext cx="77789" cy="236539"/>
            </a:xfrm>
            <a:custGeom>
              <a:avLst/>
              <a:gdLst>
                <a:gd name="T0" fmla="*/ 49 w 49"/>
                <a:gd name="T1" fmla="*/ 149 h 149"/>
                <a:gd name="T2" fmla="*/ 0 w 49"/>
                <a:gd name="T3" fmla="*/ 122 h 149"/>
                <a:gd name="T4" fmla="*/ 0 w 49"/>
                <a:gd name="T5" fmla="*/ 0 h 149"/>
                <a:gd name="T6" fmla="*/ 49 w 49"/>
                <a:gd name="T7" fmla="*/ 27 h 149"/>
                <a:gd name="T8" fmla="*/ 49 w 49"/>
                <a:gd name="T9" fmla="*/ 149 h 149"/>
              </a:gdLst>
              <a:ahLst/>
              <a:cxnLst>
                <a:cxn ang="0">
                  <a:pos x="T0" y="T1"/>
                </a:cxn>
                <a:cxn ang="0">
                  <a:pos x="T2" y="T3"/>
                </a:cxn>
                <a:cxn ang="0">
                  <a:pos x="T4" y="T5"/>
                </a:cxn>
                <a:cxn ang="0">
                  <a:pos x="T6" y="T7"/>
                </a:cxn>
                <a:cxn ang="0">
                  <a:pos x="T8" y="T9"/>
                </a:cxn>
              </a:cxnLst>
              <a:rect l="0" t="0" r="r" b="b"/>
              <a:pathLst>
                <a:path w="49" h="149">
                  <a:moveTo>
                    <a:pt x="49" y="149"/>
                  </a:moveTo>
                  <a:lnTo>
                    <a:pt x="0" y="122"/>
                  </a:lnTo>
                  <a:lnTo>
                    <a:pt x="0" y="0"/>
                  </a:lnTo>
                  <a:lnTo>
                    <a:pt x="49" y="27"/>
                  </a:lnTo>
                  <a:lnTo>
                    <a:pt x="49"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24" name="Freeform 90">
              <a:extLst>
                <a:ext uri="{FF2B5EF4-FFF2-40B4-BE49-F238E27FC236}">
                  <a16:creationId xmlns:a16="http://schemas.microsoft.com/office/drawing/2014/main" id="{4B805F32-D2AE-FF40-8017-98003FB3AA87}"/>
                </a:ext>
              </a:extLst>
            </p:cNvPr>
            <p:cNvSpPr>
              <a:spLocks/>
            </p:cNvSpPr>
            <p:nvPr/>
          </p:nvSpPr>
          <p:spPr bwMode="auto">
            <a:xfrm>
              <a:off x="2416211" y="1266833"/>
              <a:ext cx="20638" cy="193675"/>
            </a:xfrm>
            <a:custGeom>
              <a:avLst/>
              <a:gdLst>
                <a:gd name="T0" fmla="*/ 13 w 13"/>
                <a:gd name="T1" fmla="*/ 113 h 122"/>
                <a:gd name="T2" fmla="*/ 0 w 13"/>
                <a:gd name="T3" fmla="*/ 122 h 122"/>
                <a:gd name="T4" fmla="*/ 0 w 13"/>
                <a:gd name="T5" fmla="*/ 0 h 122"/>
                <a:gd name="T6" fmla="*/ 13 w 13"/>
                <a:gd name="T7" fmla="*/ 7 h 122"/>
                <a:gd name="T8" fmla="*/ 13 w 13"/>
                <a:gd name="T9" fmla="*/ 113 h 122"/>
              </a:gdLst>
              <a:ahLst/>
              <a:cxnLst>
                <a:cxn ang="0">
                  <a:pos x="T0" y="T1"/>
                </a:cxn>
                <a:cxn ang="0">
                  <a:pos x="T2" y="T3"/>
                </a:cxn>
                <a:cxn ang="0">
                  <a:pos x="T4" y="T5"/>
                </a:cxn>
                <a:cxn ang="0">
                  <a:pos x="T6" y="T7"/>
                </a:cxn>
                <a:cxn ang="0">
                  <a:pos x="T8" y="T9"/>
                </a:cxn>
              </a:cxnLst>
              <a:rect l="0" t="0" r="r" b="b"/>
              <a:pathLst>
                <a:path w="13" h="122">
                  <a:moveTo>
                    <a:pt x="13" y="113"/>
                  </a:moveTo>
                  <a:lnTo>
                    <a:pt x="0" y="122"/>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25" name="Freeform 91">
              <a:extLst>
                <a:ext uri="{FF2B5EF4-FFF2-40B4-BE49-F238E27FC236}">
                  <a16:creationId xmlns:a16="http://schemas.microsoft.com/office/drawing/2014/main" id="{7A185AD6-06D7-C24C-A835-64FBAB15887B}"/>
                </a:ext>
              </a:extLst>
            </p:cNvPr>
            <p:cNvSpPr>
              <a:spLocks/>
            </p:cNvSpPr>
            <p:nvPr/>
          </p:nvSpPr>
          <p:spPr bwMode="auto">
            <a:xfrm>
              <a:off x="2416211" y="1552583"/>
              <a:ext cx="77789" cy="236539"/>
            </a:xfrm>
            <a:custGeom>
              <a:avLst/>
              <a:gdLst>
                <a:gd name="T0" fmla="*/ 49 w 49"/>
                <a:gd name="T1" fmla="*/ 149 h 149"/>
                <a:gd name="T2" fmla="*/ 0 w 49"/>
                <a:gd name="T3" fmla="*/ 122 h 149"/>
                <a:gd name="T4" fmla="*/ 0 w 49"/>
                <a:gd name="T5" fmla="*/ 0 h 149"/>
                <a:gd name="T6" fmla="*/ 49 w 49"/>
                <a:gd name="T7" fmla="*/ 27 h 149"/>
                <a:gd name="T8" fmla="*/ 49 w 49"/>
                <a:gd name="T9" fmla="*/ 149 h 149"/>
              </a:gdLst>
              <a:ahLst/>
              <a:cxnLst>
                <a:cxn ang="0">
                  <a:pos x="T0" y="T1"/>
                </a:cxn>
                <a:cxn ang="0">
                  <a:pos x="T2" y="T3"/>
                </a:cxn>
                <a:cxn ang="0">
                  <a:pos x="T4" y="T5"/>
                </a:cxn>
                <a:cxn ang="0">
                  <a:pos x="T6" y="T7"/>
                </a:cxn>
                <a:cxn ang="0">
                  <a:pos x="T8" y="T9"/>
                </a:cxn>
              </a:cxnLst>
              <a:rect l="0" t="0" r="r" b="b"/>
              <a:pathLst>
                <a:path w="49" h="149">
                  <a:moveTo>
                    <a:pt x="49" y="149"/>
                  </a:moveTo>
                  <a:lnTo>
                    <a:pt x="0" y="122"/>
                  </a:lnTo>
                  <a:lnTo>
                    <a:pt x="0" y="0"/>
                  </a:lnTo>
                  <a:lnTo>
                    <a:pt x="49" y="27"/>
                  </a:lnTo>
                  <a:lnTo>
                    <a:pt x="49"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26" name="Freeform 92">
              <a:extLst>
                <a:ext uri="{FF2B5EF4-FFF2-40B4-BE49-F238E27FC236}">
                  <a16:creationId xmlns:a16="http://schemas.microsoft.com/office/drawing/2014/main" id="{57E887D5-AAC5-DB48-B894-DB8BC103FC2B}"/>
                </a:ext>
              </a:extLst>
            </p:cNvPr>
            <p:cNvSpPr>
              <a:spLocks/>
            </p:cNvSpPr>
            <p:nvPr/>
          </p:nvSpPr>
          <p:spPr bwMode="auto">
            <a:xfrm>
              <a:off x="2416211" y="1552583"/>
              <a:ext cx="20638" cy="193675"/>
            </a:xfrm>
            <a:custGeom>
              <a:avLst/>
              <a:gdLst>
                <a:gd name="T0" fmla="*/ 13 w 13"/>
                <a:gd name="T1" fmla="*/ 116 h 122"/>
                <a:gd name="T2" fmla="*/ 0 w 13"/>
                <a:gd name="T3" fmla="*/ 122 h 122"/>
                <a:gd name="T4" fmla="*/ 0 w 13"/>
                <a:gd name="T5" fmla="*/ 0 h 122"/>
                <a:gd name="T6" fmla="*/ 13 w 13"/>
                <a:gd name="T7" fmla="*/ 7 h 122"/>
                <a:gd name="T8" fmla="*/ 13 w 13"/>
                <a:gd name="T9" fmla="*/ 116 h 122"/>
              </a:gdLst>
              <a:ahLst/>
              <a:cxnLst>
                <a:cxn ang="0">
                  <a:pos x="T0" y="T1"/>
                </a:cxn>
                <a:cxn ang="0">
                  <a:pos x="T2" y="T3"/>
                </a:cxn>
                <a:cxn ang="0">
                  <a:pos x="T4" y="T5"/>
                </a:cxn>
                <a:cxn ang="0">
                  <a:pos x="T6" y="T7"/>
                </a:cxn>
                <a:cxn ang="0">
                  <a:pos x="T8" y="T9"/>
                </a:cxn>
              </a:cxnLst>
              <a:rect l="0" t="0" r="r" b="b"/>
              <a:pathLst>
                <a:path w="13" h="122">
                  <a:moveTo>
                    <a:pt x="13" y="116"/>
                  </a:moveTo>
                  <a:lnTo>
                    <a:pt x="0" y="122"/>
                  </a:lnTo>
                  <a:lnTo>
                    <a:pt x="0" y="0"/>
                  </a:lnTo>
                  <a:lnTo>
                    <a:pt x="13" y="7"/>
                  </a:lnTo>
                  <a:lnTo>
                    <a:pt x="13" y="116"/>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27" name="Freeform 93">
              <a:extLst>
                <a:ext uri="{FF2B5EF4-FFF2-40B4-BE49-F238E27FC236}">
                  <a16:creationId xmlns:a16="http://schemas.microsoft.com/office/drawing/2014/main" id="{A44866C1-04E6-8246-B696-986F9853E651}"/>
                </a:ext>
              </a:extLst>
            </p:cNvPr>
            <p:cNvSpPr>
              <a:spLocks/>
            </p:cNvSpPr>
            <p:nvPr/>
          </p:nvSpPr>
          <p:spPr bwMode="auto">
            <a:xfrm>
              <a:off x="2416209" y="1841509"/>
              <a:ext cx="77789" cy="233364"/>
            </a:xfrm>
            <a:custGeom>
              <a:avLst/>
              <a:gdLst>
                <a:gd name="T0" fmla="*/ 49 w 49"/>
                <a:gd name="T1" fmla="*/ 147 h 147"/>
                <a:gd name="T2" fmla="*/ 0 w 49"/>
                <a:gd name="T3" fmla="*/ 120 h 147"/>
                <a:gd name="T4" fmla="*/ 0 w 49"/>
                <a:gd name="T5" fmla="*/ 0 h 147"/>
                <a:gd name="T6" fmla="*/ 49 w 49"/>
                <a:gd name="T7" fmla="*/ 27 h 147"/>
                <a:gd name="T8" fmla="*/ 49 w 49"/>
                <a:gd name="T9" fmla="*/ 147 h 147"/>
              </a:gdLst>
              <a:ahLst/>
              <a:cxnLst>
                <a:cxn ang="0">
                  <a:pos x="T0" y="T1"/>
                </a:cxn>
                <a:cxn ang="0">
                  <a:pos x="T2" y="T3"/>
                </a:cxn>
                <a:cxn ang="0">
                  <a:pos x="T4" y="T5"/>
                </a:cxn>
                <a:cxn ang="0">
                  <a:pos x="T6" y="T7"/>
                </a:cxn>
                <a:cxn ang="0">
                  <a:pos x="T8" y="T9"/>
                </a:cxn>
              </a:cxnLst>
              <a:rect l="0" t="0" r="r" b="b"/>
              <a:pathLst>
                <a:path w="49" h="147">
                  <a:moveTo>
                    <a:pt x="49" y="147"/>
                  </a:moveTo>
                  <a:lnTo>
                    <a:pt x="0" y="120"/>
                  </a:lnTo>
                  <a:lnTo>
                    <a:pt x="0" y="0"/>
                  </a:lnTo>
                  <a:lnTo>
                    <a:pt x="49" y="27"/>
                  </a:lnTo>
                  <a:lnTo>
                    <a:pt x="49" y="147"/>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28" name="Freeform 94">
              <a:extLst>
                <a:ext uri="{FF2B5EF4-FFF2-40B4-BE49-F238E27FC236}">
                  <a16:creationId xmlns:a16="http://schemas.microsoft.com/office/drawing/2014/main" id="{05BFD5C3-1124-1F4B-8A82-42F94B309353}"/>
                </a:ext>
              </a:extLst>
            </p:cNvPr>
            <p:cNvSpPr>
              <a:spLocks/>
            </p:cNvSpPr>
            <p:nvPr/>
          </p:nvSpPr>
          <p:spPr bwMode="auto">
            <a:xfrm>
              <a:off x="2416211" y="1841509"/>
              <a:ext cx="20638" cy="190500"/>
            </a:xfrm>
            <a:custGeom>
              <a:avLst/>
              <a:gdLst>
                <a:gd name="T0" fmla="*/ 13 w 13"/>
                <a:gd name="T1" fmla="*/ 114 h 120"/>
                <a:gd name="T2" fmla="*/ 0 w 13"/>
                <a:gd name="T3" fmla="*/ 120 h 120"/>
                <a:gd name="T4" fmla="*/ 0 w 13"/>
                <a:gd name="T5" fmla="*/ 0 h 120"/>
                <a:gd name="T6" fmla="*/ 13 w 13"/>
                <a:gd name="T7" fmla="*/ 7 h 120"/>
                <a:gd name="T8" fmla="*/ 13 w 13"/>
                <a:gd name="T9" fmla="*/ 114 h 120"/>
              </a:gdLst>
              <a:ahLst/>
              <a:cxnLst>
                <a:cxn ang="0">
                  <a:pos x="T0" y="T1"/>
                </a:cxn>
                <a:cxn ang="0">
                  <a:pos x="T2" y="T3"/>
                </a:cxn>
                <a:cxn ang="0">
                  <a:pos x="T4" y="T5"/>
                </a:cxn>
                <a:cxn ang="0">
                  <a:pos x="T6" y="T7"/>
                </a:cxn>
                <a:cxn ang="0">
                  <a:pos x="T8" y="T9"/>
                </a:cxn>
              </a:cxnLst>
              <a:rect l="0" t="0" r="r" b="b"/>
              <a:pathLst>
                <a:path w="13" h="120">
                  <a:moveTo>
                    <a:pt x="13" y="114"/>
                  </a:moveTo>
                  <a:lnTo>
                    <a:pt x="0" y="120"/>
                  </a:lnTo>
                  <a:lnTo>
                    <a:pt x="0" y="0"/>
                  </a:lnTo>
                  <a:lnTo>
                    <a:pt x="13" y="7"/>
                  </a:lnTo>
                  <a:lnTo>
                    <a:pt x="13" y="114"/>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29" name="Freeform 95">
              <a:extLst>
                <a:ext uri="{FF2B5EF4-FFF2-40B4-BE49-F238E27FC236}">
                  <a16:creationId xmlns:a16="http://schemas.microsoft.com/office/drawing/2014/main" id="{2F1C950D-D550-0242-ABEC-BA15770BBB8B}"/>
                </a:ext>
              </a:extLst>
            </p:cNvPr>
            <p:cNvSpPr>
              <a:spLocks/>
            </p:cNvSpPr>
            <p:nvPr/>
          </p:nvSpPr>
          <p:spPr bwMode="auto">
            <a:xfrm>
              <a:off x="2544801" y="1047757"/>
              <a:ext cx="74614" cy="236539"/>
            </a:xfrm>
            <a:custGeom>
              <a:avLst/>
              <a:gdLst>
                <a:gd name="T0" fmla="*/ 47 w 47"/>
                <a:gd name="T1" fmla="*/ 149 h 149"/>
                <a:gd name="T2" fmla="*/ 0 w 47"/>
                <a:gd name="T3" fmla="*/ 123 h 149"/>
                <a:gd name="T4" fmla="*/ 0 w 47"/>
                <a:gd name="T5" fmla="*/ 0 h 149"/>
                <a:gd name="T6" fmla="*/ 47 w 47"/>
                <a:gd name="T7" fmla="*/ 29 h 149"/>
                <a:gd name="T8" fmla="*/ 47 w 47"/>
                <a:gd name="T9" fmla="*/ 149 h 149"/>
              </a:gdLst>
              <a:ahLst/>
              <a:cxnLst>
                <a:cxn ang="0">
                  <a:pos x="T0" y="T1"/>
                </a:cxn>
                <a:cxn ang="0">
                  <a:pos x="T2" y="T3"/>
                </a:cxn>
                <a:cxn ang="0">
                  <a:pos x="T4" y="T5"/>
                </a:cxn>
                <a:cxn ang="0">
                  <a:pos x="T6" y="T7"/>
                </a:cxn>
                <a:cxn ang="0">
                  <a:pos x="T8" y="T9"/>
                </a:cxn>
              </a:cxnLst>
              <a:rect l="0" t="0" r="r" b="b"/>
              <a:pathLst>
                <a:path w="47" h="149">
                  <a:moveTo>
                    <a:pt x="47" y="149"/>
                  </a:moveTo>
                  <a:lnTo>
                    <a:pt x="0" y="123"/>
                  </a:lnTo>
                  <a:lnTo>
                    <a:pt x="0" y="0"/>
                  </a:lnTo>
                  <a:lnTo>
                    <a:pt x="47" y="29"/>
                  </a:lnTo>
                  <a:lnTo>
                    <a:pt x="47"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30" name="Freeform 96">
              <a:extLst>
                <a:ext uri="{FF2B5EF4-FFF2-40B4-BE49-F238E27FC236}">
                  <a16:creationId xmlns:a16="http://schemas.microsoft.com/office/drawing/2014/main" id="{59F60E48-C05A-2D47-B6AC-D73E90796986}"/>
                </a:ext>
              </a:extLst>
            </p:cNvPr>
            <p:cNvSpPr>
              <a:spLocks/>
            </p:cNvSpPr>
            <p:nvPr/>
          </p:nvSpPr>
          <p:spPr bwMode="auto">
            <a:xfrm>
              <a:off x="2544801" y="1047757"/>
              <a:ext cx="17463" cy="195264"/>
            </a:xfrm>
            <a:custGeom>
              <a:avLst/>
              <a:gdLst>
                <a:gd name="T0" fmla="*/ 11 w 11"/>
                <a:gd name="T1" fmla="*/ 116 h 123"/>
                <a:gd name="T2" fmla="*/ 0 w 11"/>
                <a:gd name="T3" fmla="*/ 123 h 123"/>
                <a:gd name="T4" fmla="*/ 0 w 11"/>
                <a:gd name="T5" fmla="*/ 0 h 123"/>
                <a:gd name="T6" fmla="*/ 11 w 11"/>
                <a:gd name="T7" fmla="*/ 9 h 123"/>
                <a:gd name="T8" fmla="*/ 11 w 11"/>
                <a:gd name="T9" fmla="*/ 116 h 123"/>
              </a:gdLst>
              <a:ahLst/>
              <a:cxnLst>
                <a:cxn ang="0">
                  <a:pos x="T0" y="T1"/>
                </a:cxn>
                <a:cxn ang="0">
                  <a:pos x="T2" y="T3"/>
                </a:cxn>
                <a:cxn ang="0">
                  <a:pos x="T4" y="T5"/>
                </a:cxn>
                <a:cxn ang="0">
                  <a:pos x="T6" y="T7"/>
                </a:cxn>
                <a:cxn ang="0">
                  <a:pos x="T8" y="T9"/>
                </a:cxn>
              </a:cxnLst>
              <a:rect l="0" t="0" r="r" b="b"/>
              <a:pathLst>
                <a:path w="11" h="123">
                  <a:moveTo>
                    <a:pt x="11" y="116"/>
                  </a:moveTo>
                  <a:lnTo>
                    <a:pt x="0" y="123"/>
                  </a:lnTo>
                  <a:lnTo>
                    <a:pt x="0" y="0"/>
                  </a:lnTo>
                  <a:lnTo>
                    <a:pt x="11" y="9"/>
                  </a:lnTo>
                  <a:lnTo>
                    <a:pt x="11" y="116"/>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31" name="Freeform 97">
              <a:extLst>
                <a:ext uri="{FF2B5EF4-FFF2-40B4-BE49-F238E27FC236}">
                  <a16:creationId xmlns:a16="http://schemas.microsoft.com/office/drawing/2014/main" id="{8155BCC2-F30B-AB41-AC4B-77563C8A7A3F}"/>
                </a:ext>
              </a:extLst>
            </p:cNvPr>
            <p:cNvSpPr>
              <a:spLocks/>
            </p:cNvSpPr>
            <p:nvPr/>
          </p:nvSpPr>
          <p:spPr bwMode="auto">
            <a:xfrm>
              <a:off x="2544801" y="1338272"/>
              <a:ext cx="74614" cy="234951"/>
            </a:xfrm>
            <a:custGeom>
              <a:avLst/>
              <a:gdLst>
                <a:gd name="T0" fmla="*/ 47 w 47"/>
                <a:gd name="T1" fmla="*/ 148 h 148"/>
                <a:gd name="T2" fmla="*/ 0 w 47"/>
                <a:gd name="T3" fmla="*/ 122 h 148"/>
                <a:gd name="T4" fmla="*/ 0 w 47"/>
                <a:gd name="T5" fmla="*/ 0 h 148"/>
                <a:gd name="T6" fmla="*/ 47 w 47"/>
                <a:gd name="T7" fmla="*/ 26 h 148"/>
                <a:gd name="T8" fmla="*/ 47 w 47"/>
                <a:gd name="T9" fmla="*/ 148 h 148"/>
              </a:gdLst>
              <a:ahLst/>
              <a:cxnLst>
                <a:cxn ang="0">
                  <a:pos x="T0" y="T1"/>
                </a:cxn>
                <a:cxn ang="0">
                  <a:pos x="T2" y="T3"/>
                </a:cxn>
                <a:cxn ang="0">
                  <a:pos x="T4" y="T5"/>
                </a:cxn>
                <a:cxn ang="0">
                  <a:pos x="T6" y="T7"/>
                </a:cxn>
                <a:cxn ang="0">
                  <a:pos x="T8" y="T9"/>
                </a:cxn>
              </a:cxnLst>
              <a:rect l="0" t="0" r="r" b="b"/>
              <a:pathLst>
                <a:path w="47" h="148">
                  <a:moveTo>
                    <a:pt x="47" y="148"/>
                  </a:moveTo>
                  <a:lnTo>
                    <a:pt x="0" y="122"/>
                  </a:lnTo>
                  <a:lnTo>
                    <a:pt x="0" y="0"/>
                  </a:lnTo>
                  <a:lnTo>
                    <a:pt x="47" y="26"/>
                  </a:lnTo>
                  <a:lnTo>
                    <a:pt x="47" y="148"/>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32" name="Freeform 98">
              <a:extLst>
                <a:ext uri="{FF2B5EF4-FFF2-40B4-BE49-F238E27FC236}">
                  <a16:creationId xmlns:a16="http://schemas.microsoft.com/office/drawing/2014/main" id="{F7FEFC3B-C49C-F247-8361-92CF43D27FA7}"/>
                </a:ext>
              </a:extLst>
            </p:cNvPr>
            <p:cNvSpPr>
              <a:spLocks/>
            </p:cNvSpPr>
            <p:nvPr/>
          </p:nvSpPr>
          <p:spPr bwMode="auto">
            <a:xfrm>
              <a:off x="2544801" y="1338272"/>
              <a:ext cx="17463" cy="193675"/>
            </a:xfrm>
            <a:custGeom>
              <a:avLst/>
              <a:gdLst>
                <a:gd name="T0" fmla="*/ 11 w 11"/>
                <a:gd name="T1" fmla="*/ 113 h 122"/>
                <a:gd name="T2" fmla="*/ 0 w 11"/>
                <a:gd name="T3" fmla="*/ 122 h 122"/>
                <a:gd name="T4" fmla="*/ 0 w 11"/>
                <a:gd name="T5" fmla="*/ 0 h 122"/>
                <a:gd name="T6" fmla="*/ 11 w 11"/>
                <a:gd name="T7" fmla="*/ 6 h 122"/>
                <a:gd name="T8" fmla="*/ 11 w 11"/>
                <a:gd name="T9" fmla="*/ 113 h 122"/>
              </a:gdLst>
              <a:ahLst/>
              <a:cxnLst>
                <a:cxn ang="0">
                  <a:pos x="T0" y="T1"/>
                </a:cxn>
                <a:cxn ang="0">
                  <a:pos x="T2" y="T3"/>
                </a:cxn>
                <a:cxn ang="0">
                  <a:pos x="T4" y="T5"/>
                </a:cxn>
                <a:cxn ang="0">
                  <a:pos x="T6" y="T7"/>
                </a:cxn>
                <a:cxn ang="0">
                  <a:pos x="T8" y="T9"/>
                </a:cxn>
              </a:cxnLst>
              <a:rect l="0" t="0" r="r" b="b"/>
              <a:pathLst>
                <a:path w="11" h="122">
                  <a:moveTo>
                    <a:pt x="11" y="113"/>
                  </a:moveTo>
                  <a:lnTo>
                    <a:pt x="0" y="122"/>
                  </a:lnTo>
                  <a:lnTo>
                    <a:pt x="0" y="0"/>
                  </a:lnTo>
                  <a:lnTo>
                    <a:pt x="11" y="6"/>
                  </a:lnTo>
                  <a:lnTo>
                    <a:pt x="11"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33" name="Freeform 99">
              <a:extLst>
                <a:ext uri="{FF2B5EF4-FFF2-40B4-BE49-F238E27FC236}">
                  <a16:creationId xmlns:a16="http://schemas.microsoft.com/office/drawing/2014/main" id="{37FBB19D-ADE9-714E-99F6-34D0C897468F}"/>
                </a:ext>
              </a:extLst>
            </p:cNvPr>
            <p:cNvSpPr>
              <a:spLocks/>
            </p:cNvSpPr>
            <p:nvPr/>
          </p:nvSpPr>
          <p:spPr bwMode="auto">
            <a:xfrm>
              <a:off x="2544801" y="1624021"/>
              <a:ext cx="74614" cy="234951"/>
            </a:xfrm>
            <a:custGeom>
              <a:avLst/>
              <a:gdLst>
                <a:gd name="T0" fmla="*/ 47 w 47"/>
                <a:gd name="T1" fmla="*/ 148 h 148"/>
                <a:gd name="T2" fmla="*/ 0 w 47"/>
                <a:gd name="T3" fmla="*/ 122 h 148"/>
                <a:gd name="T4" fmla="*/ 0 w 47"/>
                <a:gd name="T5" fmla="*/ 0 h 148"/>
                <a:gd name="T6" fmla="*/ 47 w 47"/>
                <a:gd name="T7" fmla="*/ 26 h 148"/>
                <a:gd name="T8" fmla="*/ 47 w 47"/>
                <a:gd name="T9" fmla="*/ 148 h 148"/>
              </a:gdLst>
              <a:ahLst/>
              <a:cxnLst>
                <a:cxn ang="0">
                  <a:pos x="T0" y="T1"/>
                </a:cxn>
                <a:cxn ang="0">
                  <a:pos x="T2" y="T3"/>
                </a:cxn>
                <a:cxn ang="0">
                  <a:pos x="T4" y="T5"/>
                </a:cxn>
                <a:cxn ang="0">
                  <a:pos x="T6" y="T7"/>
                </a:cxn>
                <a:cxn ang="0">
                  <a:pos x="T8" y="T9"/>
                </a:cxn>
              </a:cxnLst>
              <a:rect l="0" t="0" r="r" b="b"/>
              <a:pathLst>
                <a:path w="47" h="148">
                  <a:moveTo>
                    <a:pt x="47" y="148"/>
                  </a:moveTo>
                  <a:lnTo>
                    <a:pt x="0" y="122"/>
                  </a:lnTo>
                  <a:lnTo>
                    <a:pt x="0" y="0"/>
                  </a:lnTo>
                  <a:lnTo>
                    <a:pt x="47" y="26"/>
                  </a:lnTo>
                  <a:lnTo>
                    <a:pt x="47" y="148"/>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34" name="Freeform 100">
              <a:extLst>
                <a:ext uri="{FF2B5EF4-FFF2-40B4-BE49-F238E27FC236}">
                  <a16:creationId xmlns:a16="http://schemas.microsoft.com/office/drawing/2014/main" id="{7E275580-07DF-C54B-9FEC-9E7BA0ADF392}"/>
                </a:ext>
              </a:extLst>
            </p:cNvPr>
            <p:cNvSpPr>
              <a:spLocks/>
            </p:cNvSpPr>
            <p:nvPr/>
          </p:nvSpPr>
          <p:spPr bwMode="auto">
            <a:xfrm>
              <a:off x="2544801" y="1624021"/>
              <a:ext cx="17463" cy="193675"/>
            </a:xfrm>
            <a:custGeom>
              <a:avLst/>
              <a:gdLst>
                <a:gd name="T0" fmla="*/ 11 w 11"/>
                <a:gd name="T1" fmla="*/ 115 h 122"/>
                <a:gd name="T2" fmla="*/ 0 w 11"/>
                <a:gd name="T3" fmla="*/ 122 h 122"/>
                <a:gd name="T4" fmla="*/ 0 w 11"/>
                <a:gd name="T5" fmla="*/ 0 h 122"/>
                <a:gd name="T6" fmla="*/ 11 w 11"/>
                <a:gd name="T7" fmla="*/ 6 h 122"/>
                <a:gd name="T8" fmla="*/ 11 w 11"/>
                <a:gd name="T9" fmla="*/ 115 h 122"/>
              </a:gdLst>
              <a:ahLst/>
              <a:cxnLst>
                <a:cxn ang="0">
                  <a:pos x="T0" y="T1"/>
                </a:cxn>
                <a:cxn ang="0">
                  <a:pos x="T2" y="T3"/>
                </a:cxn>
                <a:cxn ang="0">
                  <a:pos x="T4" y="T5"/>
                </a:cxn>
                <a:cxn ang="0">
                  <a:pos x="T6" y="T7"/>
                </a:cxn>
                <a:cxn ang="0">
                  <a:pos x="T8" y="T9"/>
                </a:cxn>
              </a:cxnLst>
              <a:rect l="0" t="0" r="r" b="b"/>
              <a:pathLst>
                <a:path w="11" h="122">
                  <a:moveTo>
                    <a:pt x="11" y="115"/>
                  </a:moveTo>
                  <a:lnTo>
                    <a:pt x="0" y="122"/>
                  </a:lnTo>
                  <a:lnTo>
                    <a:pt x="0" y="0"/>
                  </a:lnTo>
                  <a:lnTo>
                    <a:pt x="11" y="6"/>
                  </a:lnTo>
                  <a:lnTo>
                    <a:pt x="11" y="115"/>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35" name="Freeform 101">
              <a:extLst>
                <a:ext uri="{FF2B5EF4-FFF2-40B4-BE49-F238E27FC236}">
                  <a16:creationId xmlns:a16="http://schemas.microsoft.com/office/drawing/2014/main" id="{D92186E2-E8AD-C84F-BF51-4FD09450CB27}"/>
                </a:ext>
              </a:extLst>
            </p:cNvPr>
            <p:cNvSpPr>
              <a:spLocks/>
            </p:cNvSpPr>
            <p:nvPr/>
          </p:nvSpPr>
          <p:spPr bwMode="auto">
            <a:xfrm>
              <a:off x="2544801" y="1912948"/>
              <a:ext cx="74614" cy="231776"/>
            </a:xfrm>
            <a:custGeom>
              <a:avLst/>
              <a:gdLst>
                <a:gd name="T0" fmla="*/ 47 w 47"/>
                <a:gd name="T1" fmla="*/ 146 h 146"/>
                <a:gd name="T2" fmla="*/ 0 w 47"/>
                <a:gd name="T3" fmla="*/ 120 h 146"/>
                <a:gd name="T4" fmla="*/ 0 w 47"/>
                <a:gd name="T5" fmla="*/ 0 h 146"/>
                <a:gd name="T6" fmla="*/ 47 w 47"/>
                <a:gd name="T7" fmla="*/ 26 h 146"/>
                <a:gd name="T8" fmla="*/ 47 w 47"/>
                <a:gd name="T9" fmla="*/ 146 h 146"/>
              </a:gdLst>
              <a:ahLst/>
              <a:cxnLst>
                <a:cxn ang="0">
                  <a:pos x="T0" y="T1"/>
                </a:cxn>
                <a:cxn ang="0">
                  <a:pos x="T2" y="T3"/>
                </a:cxn>
                <a:cxn ang="0">
                  <a:pos x="T4" y="T5"/>
                </a:cxn>
                <a:cxn ang="0">
                  <a:pos x="T6" y="T7"/>
                </a:cxn>
                <a:cxn ang="0">
                  <a:pos x="T8" y="T9"/>
                </a:cxn>
              </a:cxnLst>
              <a:rect l="0" t="0" r="r" b="b"/>
              <a:pathLst>
                <a:path w="47" h="146">
                  <a:moveTo>
                    <a:pt x="47" y="146"/>
                  </a:moveTo>
                  <a:lnTo>
                    <a:pt x="0" y="120"/>
                  </a:lnTo>
                  <a:lnTo>
                    <a:pt x="0" y="0"/>
                  </a:lnTo>
                  <a:lnTo>
                    <a:pt x="47" y="26"/>
                  </a:lnTo>
                  <a:lnTo>
                    <a:pt x="47" y="146"/>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36" name="Freeform 102">
              <a:extLst>
                <a:ext uri="{FF2B5EF4-FFF2-40B4-BE49-F238E27FC236}">
                  <a16:creationId xmlns:a16="http://schemas.microsoft.com/office/drawing/2014/main" id="{C064CD41-250D-6149-89CA-B6DE91937101}"/>
                </a:ext>
              </a:extLst>
            </p:cNvPr>
            <p:cNvSpPr>
              <a:spLocks/>
            </p:cNvSpPr>
            <p:nvPr/>
          </p:nvSpPr>
          <p:spPr bwMode="auto">
            <a:xfrm>
              <a:off x="2544799" y="1912948"/>
              <a:ext cx="17463" cy="190500"/>
            </a:xfrm>
            <a:custGeom>
              <a:avLst/>
              <a:gdLst>
                <a:gd name="T0" fmla="*/ 11 w 11"/>
                <a:gd name="T1" fmla="*/ 113 h 120"/>
                <a:gd name="T2" fmla="*/ 0 w 11"/>
                <a:gd name="T3" fmla="*/ 120 h 120"/>
                <a:gd name="T4" fmla="*/ 0 w 11"/>
                <a:gd name="T5" fmla="*/ 0 h 120"/>
                <a:gd name="T6" fmla="*/ 11 w 11"/>
                <a:gd name="T7" fmla="*/ 6 h 120"/>
                <a:gd name="T8" fmla="*/ 11 w 11"/>
                <a:gd name="T9" fmla="*/ 113 h 120"/>
              </a:gdLst>
              <a:ahLst/>
              <a:cxnLst>
                <a:cxn ang="0">
                  <a:pos x="T0" y="T1"/>
                </a:cxn>
                <a:cxn ang="0">
                  <a:pos x="T2" y="T3"/>
                </a:cxn>
                <a:cxn ang="0">
                  <a:pos x="T4" y="T5"/>
                </a:cxn>
                <a:cxn ang="0">
                  <a:pos x="T6" y="T7"/>
                </a:cxn>
                <a:cxn ang="0">
                  <a:pos x="T8" y="T9"/>
                </a:cxn>
              </a:cxnLst>
              <a:rect l="0" t="0" r="r" b="b"/>
              <a:pathLst>
                <a:path w="11" h="120">
                  <a:moveTo>
                    <a:pt x="11" y="113"/>
                  </a:moveTo>
                  <a:lnTo>
                    <a:pt x="0" y="120"/>
                  </a:lnTo>
                  <a:lnTo>
                    <a:pt x="0" y="0"/>
                  </a:lnTo>
                  <a:lnTo>
                    <a:pt x="11" y="6"/>
                  </a:lnTo>
                  <a:lnTo>
                    <a:pt x="11"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37" name="Freeform 103">
              <a:extLst>
                <a:ext uri="{FF2B5EF4-FFF2-40B4-BE49-F238E27FC236}">
                  <a16:creationId xmlns:a16="http://schemas.microsoft.com/office/drawing/2014/main" id="{57B0830F-91E7-4045-B606-D868223505F9}"/>
                </a:ext>
              </a:extLst>
            </p:cNvPr>
            <p:cNvSpPr>
              <a:spLocks/>
            </p:cNvSpPr>
            <p:nvPr/>
          </p:nvSpPr>
          <p:spPr bwMode="auto">
            <a:xfrm>
              <a:off x="2668628" y="1122370"/>
              <a:ext cx="74614" cy="233364"/>
            </a:xfrm>
            <a:custGeom>
              <a:avLst/>
              <a:gdLst>
                <a:gd name="T0" fmla="*/ 47 w 47"/>
                <a:gd name="T1" fmla="*/ 147 h 147"/>
                <a:gd name="T2" fmla="*/ 0 w 47"/>
                <a:gd name="T3" fmla="*/ 120 h 147"/>
                <a:gd name="T4" fmla="*/ 0 w 47"/>
                <a:gd name="T5" fmla="*/ 0 h 147"/>
                <a:gd name="T6" fmla="*/ 47 w 47"/>
                <a:gd name="T7" fmla="*/ 27 h 147"/>
                <a:gd name="T8" fmla="*/ 47 w 47"/>
                <a:gd name="T9" fmla="*/ 147 h 147"/>
              </a:gdLst>
              <a:ahLst/>
              <a:cxnLst>
                <a:cxn ang="0">
                  <a:pos x="T0" y="T1"/>
                </a:cxn>
                <a:cxn ang="0">
                  <a:pos x="T2" y="T3"/>
                </a:cxn>
                <a:cxn ang="0">
                  <a:pos x="T4" y="T5"/>
                </a:cxn>
                <a:cxn ang="0">
                  <a:pos x="T6" y="T7"/>
                </a:cxn>
                <a:cxn ang="0">
                  <a:pos x="T8" y="T9"/>
                </a:cxn>
              </a:cxnLst>
              <a:rect l="0" t="0" r="r" b="b"/>
              <a:pathLst>
                <a:path w="47" h="147">
                  <a:moveTo>
                    <a:pt x="47" y="147"/>
                  </a:moveTo>
                  <a:lnTo>
                    <a:pt x="0" y="120"/>
                  </a:lnTo>
                  <a:lnTo>
                    <a:pt x="0" y="0"/>
                  </a:lnTo>
                  <a:lnTo>
                    <a:pt x="47" y="27"/>
                  </a:lnTo>
                  <a:lnTo>
                    <a:pt x="47" y="147"/>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38" name="Freeform 104">
              <a:extLst>
                <a:ext uri="{FF2B5EF4-FFF2-40B4-BE49-F238E27FC236}">
                  <a16:creationId xmlns:a16="http://schemas.microsoft.com/office/drawing/2014/main" id="{C3DC2EEB-C8F8-B448-8536-3A3F494D20C8}"/>
                </a:ext>
              </a:extLst>
            </p:cNvPr>
            <p:cNvSpPr>
              <a:spLocks/>
            </p:cNvSpPr>
            <p:nvPr/>
          </p:nvSpPr>
          <p:spPr bwMode="auto">
            <a:xfrm>
              <a:off x="2668628" y="1122370"/>
              <a:ext cx="20638" cy="190500"/>
            </a:xfrm>
            <a:custGeom>
              <a:avLst/>
              <a:gdLst>
                <a:gd name="T0" fmla="*/ 13 w 13"/>
                <a:gd name="T1" fmla="*/ 113 h 120"/>
                <a:gd name="T2" fmla="*/ 0 w 13"/>
                <a:gd name="T3" fmla="*/ 120 h 120"/>
                <a:gd name="T4" fmla="*/ 0 w 13"/>
                <a:gd name="T5" fmla="*/ 0 h 120"/>
                <a:gd name="T6" fmla="*/ 13 w 13"/>
                <a:gd name="T7" fmla="*/ 7 h 120"/>
                <a:gd name="T8" fmla="*/ 13 w 13"/>
                <a:gd name="T9" fmla="*/ 113 h 120"/>
              </a:gdLst>
              <a:ahLst/>
              <a:cxnLst>
                <a:cxn ang="0">
                  <a:pos x="T0" y="T1"/>
                </a:cxn>
                <a:cxn ang="0">
                  <a:pos x="T2" y="T3"/>
                </a:cxn>
                <a:cxn ang="0">
                  <a:pos x="T4" y="T5"/>
                </a:cxn>
                <a:cxn ang="0">
                  <a:pos x="T6" y="T7"/>
                </a:cxn>
                <a:cxn ang="0">
                  <a:pos x="T8" y="T9"/>
                </a:cxn>
              </a:cxnLst>
              <a:rect l="0" t="0" r="r" b="b"/>
              <a:pathLst>
                <a:path w="13" h="120">
                  <a:moveTo>
                    <a:pt x="13" y="113"/>
                  </a:moveTo>
                  <a:lnTo>
                    <a:pt x="0" y="120"/>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39" name="Freeform 105">
              <a:extLst>
                <a:ext uri="{FF2B5EF4-FFF2-40B4-BE49-F238E27FC236}">
                  <a16:creationId xmlns:a16="http://schemas.microsoft.com/office/drawing/2014/main" id="{F665C2D8-5A21-2641-BB60-6AE1ACAD6DA4}"/>
                </a:ext>
              </a:extLst>
            </p:cNvPr>
            <p:cNvSpPr>
              <a:spLocks/>
            </p:cNvSpPr>
            <p:nvPr/>
          </p:nvSpPr>
          <p:spPr bwMode="auto">
            <a:xfrm>
              <a:off x="2846428" y="1133481"/>
              <a:ext cx="57151" cy="222251"/>
            </a:xfrm>
            <a:custGeom>
              <a:avLst/>
              <a:gdLst>
                <a:gd name="T0" fmla="*/ 0 w 36"/>
                <a:gd name="T1" fmla="*/ 140 h 140"/>
                <a:gd name="T2" fmla="*/ 36 w 36"/>
                <a:gd name="T3" fmla="*/ 122 h 140"/>
                <a:gd name="T4" fmla="*/ 36 w 36"/>
                <a:gd name="T5" fmla="*/ 0 h 140"/>
                <a:gd name="T6" fmla="*/ 0 w 36"/>
                <a:gd name="T7" fmla="*/ 20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2"/>
                  </a:lnTo>
                  <a:lnTo>
                    <a:pt x="36" y="0"/>
                  </a:lnTo>
                  <a:lnTo>
                    <a:pt x="0" y="20"/>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40" name="Rectangle 106">
              <a:extLst>
                <a:ext uri="{FF2B5EF4-FFF2-40B4-BE49-F238E27FC236}">
                  <a16:creationId xmlns:a16="http://schemas.microsoft.com/office/drawing/2014/main" id="{D84CB8C5-14B0-334A-A42A-79C5495E01B0}"/>
                </a:ext>
              </a:extLst>
            </p:cNvPr>
            <p:cNvSpPr>
              <a:spLocks noChangeArrowheads="1"/>
            </p:cNvSpPr>
            <p:nvPr/>
          </p:nvSpPr>
          <p:spPr bwMode="auto">
            <a:xfrm>
              <a:off x="2903579" y="1133481"/>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41" name="Freeform 107">
              <a:extLst>
                <a:ext uri="{FF2B5EF4-FFF2-40B4-BE49-F238E27FC236}">
                  <a16:creationId xmlns:a16="http://schemas.microsoft.com/office/drawing/2014/main" id="{3C3AF785-2ED8-2646-B682-F0BC0969E977}"/>
                </a:ext>
              </a:extLst>
            </p:cNvPr>
            <p:cNvSpPr>
              <a:spLocks/>
            </p:cNvSpPr>
            <p:nvPr/>
          </p:nvSpPr>
          <p:spPr bwMode="auto">
            <a:xfrm>
              <a:off x="2846428" y="1425583"/>
              <a:ext cx="57151" cy="222251"/>
            </a:xfrm>
            <a:custGeom>
              <a:avLst/>
              <a:gdLst>
                <a:gd name="T0" fmla="*/ 0 w 36"/>
                <a:gd name="T1" fmla="*/ 140 h 140"/>
                <a:gd name="T2" fmla="*/ 36 w 36"/>
                <a:gd name="T3" fmla="*/ 122 h 140"/>
                <a:gd name="T4" fmla="*/ 36 w 36"/>
                <a:gd name="T5" fmla="*/ 0 h 140"/>
                <a:gd name="T6" fmla="*/ 0 w 36"/>
                <a:gd name="T7" fmla="*/ 20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2"/>
                  </a:lnTo>
                  <a:lnTo>
                    <a:pt x="36" y="0"/>
                  </a:lnTo>
                  <a:lnTo>
                    <a:pt x="0" y="20"/>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42" name="Rectangle 108">
              <a:extLst>
                <a:ext uri="{FF2B5EF4-FFF2-40B4-BE49-F238E27FC236}">
                  <a16:creationId xmlns:a16="http://schemas.microsoft.com/office/drawing/2014/main" id="{DC980C6A-7F9B-C642-BA8D-01138459E85B}"/>
                </a:ext>
              </a:extLst>
            </p:cNvPr>
            <p:cNvSpPr>
              <a:spLocks noChangeArrowheads="1"/>
            </p:cNvSpPr>
            <p:nvPr/>
          </p:nvSpPr>
          <p:spPr bwMode="auto">
            <a:xfrm>
              <a:off x="2903579" y="1425583"/>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43" name="Freeform 109">
              <a:extLst>
                <a:ext uri="{FF2B5EF4-FFF2-40B4-BE49-F238E27FC236}">
                  <a16:creationId xmlns:a16="http://schemas.microsoft.com/office/drawing/2014/main" id="{A28279C5-70B9-AD42-9EC3-EC250BA7773F}"/>
                </a:ext>
              </a:extLst>
            </p:cNvPr>
            <p:cNvSpPr>
              <a:spLocks/>
            </p:cNvSpPr>
            <p:nvPr/>
          </p:nvSpPr>
          <p:spPr bwMode="auto">
            <a:xfrm>
              <a:off x="2846428" y="1719272"/>
              <a:ext cx="57151" cy="225426"/>
            </a:xfrm>
            <a:custGeom>
              <a:avLst/>
              <a:gdLst>
                <a:gd name="T0" fmla="*/ 0 w 36"/>
                <a:gd name="T1" fmla="*/ 142 h 142"/>
                <a:gd name="T2" fmla="*/ 36 w 36"/>
                <a:gd name="T3" fmla="*/ 122 h 142"/>
                <a:gd name="T4" fmla="*/ 36 w 36"/>
                <a:gd name="T5" fmla="*/ 0 h 142"/>
                <a:gd name="T6" fmla="*/ 0 w 36"/>
                <a:gd name="T7" fmla="*/ 20 h 142"/>
                <a:gd name="T8" fmla="*/ 0 w 36"/>
                <a:gd name="T9" fmla="*/ 142 h 142"/>
              </a:gdLst>
              <a:ahLst/>
              <a:cxnLst>
                <a:cxn ang="0">
                  <a:pos x="T0" y="T1"/>
                </a:cxn>
                <a:cxn ang="0">
                  <a:pos x="T2" y="T3"/>
                </a:cxn>
                <a:cxn ang="0">
                  <a:pos x="T4" y="T5"/>
                </a:cxn>
                <a:cxn ang="0">
                  <a:pos x="T6" y="T7"/>
                </a:cxn>
                <a:cxn ang="0">
                  <a:pos x="T8" y="T9"/>
                </a:cxn>
              </a:cxnLst>
              <a:rect l="0" t="0" r="r" b="b"/>
              <a:pathLst>
                <a:path w="36" h="142">
                  <a:moveTo>
                    <a:pt x="0" y="142"/>
                  </a:moveTo>
                  <a:lnTo>
                    <a:pt x="36" y="122"/>
                  </a:lnTo>
                  <a:lnTo>
                    <a:pt x="36" y="0"/>
                  </a:lnTo>
                  <a:lnTo>
                    <a:pt x="0" y="20"/>
                  </a:lnTo>
                  <a:lnTo>
                    <a:pt x="0" y="142"/>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44" name="Rectangle 110">
              <a:extLst>
                <a:ext uri="{FF2B5EF4-FFF2-40B4-BE49-F238E27FC236}">
                  <a16:creationId xmlns:a16="http://schemas.microsoft.com/office/drawing/2014/main" id="{88500581-9169-A84B-B671-30A33258872E}"/>
                </a:ext>
              </a:extLst>
            </p:cNvPr>
            <p:cNvSpPr>
              <a:spLocks noChangeArrowheads="1"/>
            </p:cNvSpPr>
            <p:nvPr/>
          </p:nvSpPr>
          <p:spPr bwMode="auto">
            <a:xfrm>
              <a:off x="2903579" y="1719272"/>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45" name="Freeform 111">
              <a:extLst>
                <a:ext uri="{FF2B5EF4-FFF2-40B4-BE49-F238E27FC236}">
                  <a16:creationId xmlns:a16="http://schemas.microsoft.com/office/drawing/2014/main" id="{CC8CA091-B124-2B48-A7B9-FEFB4AC2BABE}"/>
                </a:ext>
              </a:extLst>
            </p:cNvPr>
            <p:cNvSpPr>
              <a:spLocks/>
            </p:cNvSpPr>
            <p:nvPr/>
          </p:nvSpPr>
          <p:spPr bwMode="auto">
            <a:xfrm>
              <a:off x="2846428" y="2011374"/>
              <a:ext cx="57151" cy="225426"/>
            </a:xfrm>
            <a:custGeom>
              <a:avLst/>
              <a:gdLst>
                <a:gd name="T0" fmla="*/ 0 w 36"/>
                <a:gd name="T1" fmla="*/ 142 h 142"/>
                <a:gd name="T2" fmla="*/ 36 w 36"/>
                <a:gd name="T3" fmla="*/ 122 h 142"/>
                <a:gd name="T4" fmla="*/ 36 w 36"/>
                <a:gd name="T5" fmla="*/ 0 h 142"/>
                <a:gd name="T6" fmla="*/ 0 w 36"/>
                <a:gd name="T7" fmla="*/ 20 h 142"/>
                <a:gd name="T8" fmla="*/ 0 w 36"/>
                <a:gd name="T9" fmla="*/ 142 h 142"/>
              </a:gdLst>
              <a:ahLst/>
              <a:cxnLst>
                <a:cxn ang="0">
                  <a:pos x="T0" y="T1"/>
                </a:cxn>
                <a:cxn ang="0">
                  <a:pos x="T2" y="T3"/>
                </a:cxn>
                <a:cxn ang="0">
                  <a:pos x="T4" y="T5"/>
                </a:cxn>
                <a:cxn ang="0">
                  <a:pos x="T6" y="T7"/>
                </a:cxn>
                <a:cxn ang="0">
                  <a:pos x="T8" y="T9"/>
                </a:cxn>
              </a:cxnLst>
              <a:rect l="0" t="0" r="r" b="b"/>
              <a:pathLst>
                <a:path w="36" h="142">
                  <a:moveTo>
                    <a:pt x="0" y="142"/>
                  </a:moveTo>
                  <a:lnTo>
                    <a:pt x="36" y="122"/>
                  </a:lnTo>
                  <a:lnTo>
                    <a:pt x="36" y="0"/>
                  </a:lnTo>
                  <a:lnTo>
                    <a:pt x="0" y="20"/>
                  </a:lnTo>
                  <a:lnTo>
                    <a:pt x="0" y="142"/>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46" name="Rectangle 112">
              <a:extLst>
                <a:ext uri="{FF2B5EF4-FFF2-40B4-BE49-F238E27FC236}">
                  <a16:creationId xmlns:a16="http://schemas.microsoft.com/office/drawing/2014/main" id="{87FDB10E-C137-014B-94CA-4C3272B7E496}"/>
                </a:ext>
              </a:extLst>
            </p:cNvPr>
            <p:cNvSpPr>
              <a:spLocks noChangeArrowheads="1"/>
            </p:cNvSpPr>
            <p:nvPr/>
          </p:nvSpPr>
          <p:spPr bwMode="auto">
            <a:xfrm>
              <a:off x="2903579" y="2011374"/>
              <a:ext cx="20638"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47" name="Freeform 113">
              <a:extLst>
                <a:ext uri="{FF2B5EF4-FFF2-40B4-BE49-F238E27FC236}">
                  <a16:creationId xmlns:a16="http://schemas.microsoft.com/office/drawing/2014/main" id="{D5C4BC3A-3026-EC40-BEF3-E46827EE06A9}"/>
                </a:ext>
              </a:extLst>
            </p:cNvPr>
            <p:cNvSpPr>
              <a:spLocks/>
            </p:cNvSpPr>
            <p:nvPr/>
          </p:nvSpPr>
          <p:spPr bwMode="auto">
            <a:xfrm>
              <a:off x="2992481" y="1055695"/>
              <a:ext cx="57151" cy="225426"/>
            </a:xfrm>
            <a:custGeom>
              <a:avLst/>
              <a:gdLst>
                <a:gd name="T0" fmla="*/ 0 w 36"/>
                <a:gd name="T1" fmla="*/ 142 h 142"/>
                <a:gd name="T2" fmla="*/ 36 w 36"/>
                <a:gd name="T3" fmla="*/ 122 h 142"/>
                <a:gd name="T4" fmla="*/ 36 w 36"/>
                <a:gd name="T5" fmla="*/ 0 h 142"/>
                <a:gd name="T6" fmla="*/ 0 w 36"/>
                <a:gd name="T7" fmla="*/ 20 h 142"/>
                <a:gd name="T8" fmla="*/ 0 w 36"/>
                <a:gd name="T9" fmla="*/ 142 h 142"/>
              </a:gdLst>
              <a:ahLst/>
              <a:cxnLst>
                <a:cxn ang="0">
                  <a:pos x="T0" y="T1"/>
                </a:cxn>
                <a:cxn ang="0">
                  <a:pos x="T2" y="T3"/>
                </a:cxn>
                <a:cxn ang="0">
                  <a:pos x="T4" y="T5"/>
                </a:cxn>
                <a:cxn ang="0">
                  <a:pos x="T6" y="T7"/>
                </a:cxn>
                <a:cxn ang="0">
                  <a:pos x="T8" y="T9"/>
                </a:cxn>
              </a:cxnLst>
              <a:rect l="0" t="0" r="r" b="b"/>
              <a:pathLst>
                <a:path w="36" h="142">
                  <a:moveTo>
                    <a:pt x="0" y="142"/>
                  </a:moveTo>
                  <a:lnTo>
                    <a:pt x="36" y="122"/>
                  </a:lnTo>
                  <a:lnTo>
                    <a:pt x="36" y="0"/>
                  </a:lnTo>
                  <a:lnTo>
                    <a:pt x="0" y="20"/>
                  </a:lnTo>
                  <a:lnTo>
                    <a:pt x="0" y="142"/>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48" name="Rectangle 114">
              <a:extLst>
                <a:ext uri="{FF2B5EF4-FFF2-40B4-BE49-F238E27FC236}">
                  <a16:creationId xmlns:a16="http://schemas.microsoft.com/office/drawing/2014/main" id="{6C6BEC19-4E62-4D48-843D-A1429C2A5E53}"/>
                </a:ext>
              </a:extLst>
            </p:cNvPr>
            <p:cNvSpPr>
              <a:spLocks noChangeArrowheads="1"/>
            </p:cNvSpPr>
            <p:nvPr/>
          </p:nvSpPr>
          <p:spPr bwMode="auto">
            <a:xfrm>
              <a:off x="3049632" y="1055695"/>
              <a:ext cx="17463"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49" name="Freeform 115">
              <a:extLst>
                <a:ext uri="{FF2B5EF4-FFF2-40B4-BE49-F238E27FC236}">
                  <a16:creationId xmlns:a16="http://schemas.microsoft.com/office/drawing/2014/main" id="{E1E09F5E-8170-EF4B-ADE2-4F66E1BE53EB}"/>
                </a:ext>
              </a:extLst>
            </p:cNvPr>
            <p:cNvSpPr>
              <a:spLocks/>
            </p:cNvSpPr>
            <p:nvPr/>
          </p:nvSpPr>
          <p:spPr bwMode="auto">
            <a:xfrm>
              <a:off x="2992481" y="1350971"/>
              <a:ext cx="57151" cy="222251"/>
            </a:xfrm>
            <a:custGeom>
              <a:avLst/>
              <a:gdLst>
                <a:gd name="T0" fmla="*/ 0 w 36"/>
                <a:gd name="T1" fmla="*/ 140 h 140"/>
                <a:gd name="T2" fmla="*/ 36 w 36"/>
                <a:gd name="T3" fmla="*/ 120 h 140"/>
                <a:gd name="T4" fmla="*/ 36 w 36"/>
                <a:gd name="T5" fmla="*/ 0 h 140"/>
                <a:gd name="T6" fmla="*/ 0 w 36"/>
                <a:gd name="T7" fmla="*/ 18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0"/>
                  </a:lnTo>
                  <a:lnTo>
                    <a:pt x="36" y="0"/>
                  </a:lnTo>
                  <a:lnTo>
                    <a:pt x="0" y="18"/>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50" name="Rectangle 116">
              <a:extLst>
                <a:ext uri="{FF2B5EF4-FFF2-40B4-BE49-F238E27FC236}">
                  <a16:creationId xmlns:a16="http://schemas.microsoft.com/office/drawing/2014/main" id="{0E0BFEBE-B887-6140-A2B8-93067D8CFE30}"/>
                </a:ext>
              </a:extLst>
            </p:cNvPr>
            <p:cNvSpPr>
              <a:spLocks noChangeArrowheads="1"/>
            </p:cNvSpPr>
            <p:nvPr/>
          </p:nvSpPr>
          <p:spPr bwMode="auto">
            <a:xfrm>
              <a:off x="3049632" y="1350971"/>
              <a:ext cx="17463" cy="190501"/>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51" name="Freeform 117">
              <a:extLst>
                <a:ext uri="{FF2B5EF4-FFF2-40B4-BE49-F238E27FC236}">
                  <a16:creationId xmlns:a16="http://schemas.microsoft.com/office/drawing/2014/main" id="{80EB5B39-B70E-C54B-A737-8EA2C523ACD1}"/>
                </a:ext>
              </a:extLst>
            </p:cNvPr>
            <p:cNvSpPr>
              <a:spLocks/>
            </p:cNvSpPr>
            <p:nvPr/>
          </p:nvSpPr>
          <p:spPr bwMode="auto">
            <a:xfrm>
              <a:off x="2992481" y="1644659"/>
              <a:ext cx="57151" cy="222251"/>
            </a:xfrm>
            <a:custGeom>
              <a:avLst/>
              <a:gdLst>
                <a:gd name="T0" fmla="*/ 0 w 36"/>
                <a:gd name="T1" fmla="*/ 140 h 140"/>
                <a:gd name="T2" fmla="*/ 36 w 36"/>
                <a:gd name="T3" fmla="*/ 120 h 140"/>
                <a:gd name="T4" fmla="*/ 36 w 36"/>
                <a:gd name="T5" fmla="*/ 0 h 140"/>
                <a:gd name="T6" fmla="*/ 0 w 36"/>
                <a:gd name="T7" fmla="*/ 18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0"/>
                  </a:lnTo>
                  <a:lnTo>
                    <a:pt x="36" y="0"/>
                  </a:lnTo>
                  <a:lnTo>
                    <a:pt x="0" y="18"/>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52" name="Rectangle 118">
              <a:extLst>
                <a:ext uri="{FF2B5EF4-FFF2-40B4-BE49-F238E27FC236}">
                  <a16:creationId xmlns:a16="http://schemas.microsoft.com/office/drawing/2014/main" id="{3945BFD5-70C0-CF49-B80A-B0EE0B7DC86C}"/>
                </a:ext>
              </a:extLst>
            </p:cNvPr>
            <p:cNvSpPr>
              <a:spLocks noChangeArrowheads="1"/>
            </p:cNvSpPr>
            <p:nvPr/>
          </p:nvSpPr>
          <p:spPr bwMode="auto">
            <a:xfrm>
              <a:off x="3049632" y="1644659"/>
              <a:ext cx="17463" cy="190501"/>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53" name="Freeform 119">
              <a:extLst>
                <a:ext uri="{FF2B5EF4-FFF2-40B4-BE49-F238E27FC236}">
                  <a16:creationId xmlns:a16="http://schemas.microsoft.com/office/drawing/2014/main" id="{0CCC26D6-F9BB-DD40-ADC2-908FE7D75DF8}"/>
                </a:ext>
              </a:extLst>
            </p:cNvPr>
            <p:cNvSpPr>
              <a:spLocks/>
            </p:cNvSpPr>
            <p:nvPr/>
          </p:nvSpPr>
          <p:spPr bwMode="auto">
            <a:xfrm>
              <a:off x="2992481" y="1936760"/>
              <a:ext cx="57151" cy="222251"/>
            </a:xfrm>
            <a:custGeom>
              <a:avLst/>
              <a:gdLst>
                <a:gd name="T0" fmla="*/ 0 w 36"/>
                <a:gd name="T1" fmla="*/ 140 h 140"/>
                <a:gd name="T2" fmla="*/ 36 w 36"/>
                <a:gd name="T3" fmla="*/ 122 h 140"/>
                <a:gd name="T4" fmla="*/ 36 w 36"/>
                <a:gd name="T5" fmla="*/ 0 h 140"/>
                <a:gd name="T6" fmla="*/ 0 w 36"/>
                <a:gd name="T7" fmla="*/ 20 h 140"/>
                <a:gd name="T8" fmla="*/ 0 w 36"/>
                <a:gd name="T9" fmla="*/ 140 h 140"/>
              </a:gdLst>
              <a:ahLst/>
              <a:cxnLst>
                <a:cxn ang="0">
                  <a:pos x="T0" y="T1"/>
                </a:cxn>
                <a:cxn ang="0">
                  <a:pos x="T2" y="T3"/>
                </a:cxn>
                <a:cxn ang="0">
                  <a:pos x="T4" y="T5"/>
                </a:cxn>
                <a:cxn ang="0">
                  <a:pos x="T6" y="T7"/>
                </a:cxn>
                <a:cxn ang="0">
                  <a:pos x="T8" y="T9"/>
                </a:cxn>
              </a:cxnLst>
              <a:rect l="0" t="0" r="r" b="b"/>
              <a:pathLst>
                <a:path w="36" h="140">
                  <a:moveTo>
                    <a:pt x="0" y="140"/>
                  </a:moveTo>
                  <a:lnTo>
                    <a:pt x="36" y="122"/>
                  </a:lnTo>
                  <a:lnTo>
                    <a:pt x="36" y="0"/>
                  </a:lnTo>
                  <a:lnTo>
                    <a:pt x="0" y="20"/>
                  </a:lnTo>
                  <a:lnTo>
                    <a:pt x="0" y="140"/>
                  </a:lnTo>
                  <a:close/>
                </a:path>
              </a:pathLst>
            </a:custGeom>
            <a:solidFill>
              <a:srgbClr val="9EAEE9"/>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54" name="Rectangle 120">
              <a:extLst>
                <a:ext uri="{FF2B5EF4-FFF2-40B4-BE49-F238E27FC236}">
                  <a16:creationId xmlns:a16="http://schemas.microsoft.com/office/drawing/2014/main" id="{1CA2B341-5F96-5442-8DA9-CE82C81EB573}"/>
                </a:ext>
              </a:extLst>
            </p:cNvPr>
            <p:cNvSpPr>
              <a:spLocks noChangeArrowheads="1"/>
            </p:cNvSpPr>
            <p:nvPr/>
          </p:nvSpPr>
          <p:spPr bwMode="auto">
            <a:xfrm>
              <a:off x="3049636" y="1936760"/>
              <a:ext cx="17463" cy="193675"/>
            </a:xfrm>
            <a:prstGeom prst="rect">
              <a:avLst/>
            </a:prstGeom>
            <a:solidFill>
              <a:srgbClr val="3BB3C4">
                <a:lumMod val="75000"/>
              </a:srgbClr>
            </a:solidFill>
            <a:ln w="9525">
              <a:noFill/>
              <a:miter lim="800000"/>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55" name="Freeform 121">
              <a:extLst>
                <a:ext uri="{FF2B5EF4-FFF2-40B4-BE49-F238E27FC236}">
                  <a16:creationId xmlns:a16="http://schemas.microsoft.com/office/drawing/2014/main" id="{3E3CD840-67C0-BF48-97DC-854F24C52088}"/>
                </a:ext>
              </a:extLst>
            </p:cNvPr>
            <p:cNvSpPr>
              <a:spLocks/>
            </p:cNvSpPr>
            <p:nvPr/>
          </p:nvSpPr>
          <p:spPr bwMode="auto">
            <a:xfrm>
              <a:off x="2668631" y="1408121"/>
              <a:ext cx="74614" cy="236539"/>
            </a:xfrm>
            <a:custGeom>
              <a:avLst/>
              <a:gdLst>
                <a:gd name="T0" fmla="*/ 47 w 47"/>
                <a:gd name="T1" fmla="*/ 149 h 149"/>
                <a:gd name="T2" fmla="*/ 0 w 47"/>
                <a:gd name="T3" fmla="*/ 122 h 149"/>
                <a:gd name="T4" fmla="*/ 0 w 47"/>
                <a:gd name="T5" fmla="*/ 0 h 149"/>
                <a:gd name="T6" fmla="*/ 47 w 47"/>
                <a:gd name="T7" fmla="*/ 27 h 149"/>
                <a:gd name="T8" fmla="*/ 47 w 47"/>
                <a:gd name="T9" fmla="*/ 149 h 149"/>
              </a:gdLst>
              <a:ahLst/>
              <a:cxnLst>
                <a:cxn ang="0">
                  <a:pos x="T0" y="T1"/>
                </a:cxn>
                <a:cxn ang="0">
                  <a:pos x="T2" y="T3"/>
                </a:cxn>
                <a:cxn ang="0">
                  <a:pos x="T4" y="T5"/>
                </a:cxn>
                <a:cxn ang="0">
                  <a:pos x="T6" y="T7"/>
                </a:cxn>
                <a:cxn ang="0">
                  <a:pos x="T8" y="T9"/>
                </a:cxn>
              </a:cxnLst>
              <a:rect l="0" t="0" r="r" b="b"/>
              <a:pathLst>
                <a:path w="47" h="149">
                  <a:moveTo>
                    <a:pt x="47" y="149"/>
                  </a:moveTo>
                  <a:lnTo>
                    <a:pt x="0" y="122"/>
                  </a:lnTo>
                  <a:lnTo>
                    <a:pt x="0" y="0"/>
                  </a:lnTo>
                  <a:lnTo>
                    <a:pt x="47" y="27"/>
                  </a:lnTo>
                  <a:lnTo>
                    <a:pt x="47"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56" name="Freeform 122">
              <a:extLst>
                <a:ext uri="{FF2B5EF4-FFF2-40B4-BE49-F238E27FC236}">
                  <a16:creationId xmlns:a16="http://schemas.microsoft.com/office/drawing/2014/main" id="{F821A950-7D04-8B4F-B10B-2BF34F85C1B7}"/>
                </a:ext>
              </a:extLst>
            </p:cNvPr>
            <p:cNvSpPr>
              <a:spLocks/>
            </p:cNvSpPr>
            <p:nvPr/>
          </p:nvSpPr>
          <p:spPr bwMode="auto">
            <a:xfrm>
              <a:off x="2668631" y="1408121"/>
              <a:ext cx="20638" cy="193675"/>
            </a:xfrm>
            <a:custGeom>
              <a:avLst/>
              <a:gdLst>
                <a:gd name="T0" fmla="*/ 13 w 13"/>
                <a:gd name="T1" fmla="*/ 113 h 122"/>
                <a:gd name="T2" fmla="*/ 0 w 13"/>
                <a:gd name="T3" fmla="*/ 122 h 122"/>
                <a:gd name="T4" fmla="*/ 0 w 13"/>
                <a:gd name="T5" fmla="*/ 0 h 122"/>
                <a:gd name="T6" fmla="*/ 13 w 13"/>
                <a:gd name="T7" fmla="*/ 7 h 122"/>
                <a:gd name="T8" fmla="*/ 13 w 13"/>
                <a:gd name="T9" fmla="*/ 113 h 122"/>
              </a:gdLst>
              <a:ahLst/>
              <a:cxnLst>
                <a:cxn ang="0">
                  <a:pos x="T0" y="T1"/>
                </a:cxn>
                <a:cxn ang="0">
                  <a:pos x="T2" y="T3"/>
                </a:cxn>
                <a:cxn ang="0">
                  <a:pos x="T4" y="T5"/>
                </a:cxn>
                <a:cxn ang="0">
                  <a:pos x="T6" y="T7"/>
                </a:cxn>
                <a:cxn ang="0">
                  <a:pos x="T8" y="T9"/>
                </a:cxn>
              </a:cxnLst>
              <a:rect l="0" t="0" r="r" b="b"/>
              <a:pathLst>
                <a:path w="13" h="122">
                  <a:moveTo>
                    <a:pt x="13" y="113"/>
                  </a:moveTo>
                  <a:lnTo>
                    <a:pt x="0" y="122"/>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57" name="Freeform 123">
              <a:extLst>
                <a:ext uri="{FF2B5EF4-FFF2-40B4-BE49-F238E27FC236}">
                  <a16:creationId xmlns:a16="http://schemas.microsoft.com/office/drawing/2014/main" id="{AB231DEC-D470-1544-A4FA-8C9CA82A85C8}"/>
                </a:ext>
              </a:extLst>
            </p:cNvPr>
            <p:cNvSpPr>
              <a:spLocks/>
            </p:cNvSpPr>
            <p:nvPr/>
          </p:nvSpPr>
          <p:spPr bwMode="auto">
            <a:xfrm>
              <a:off x="2668633" y="1693871"/>
              <a:ext cx="74614" cy="236540"/>
            </a:xfrm>
            <a:custGeom>
              <a:avLst/>
              <a:gdLst>
                <a:gd name="T0" fmla="*/ 47 w 47"/>
                <a:gd name="T1" fmla="*/ 149 h 149"/>
                <a:gd name="T2" fmla="*/ 0 w 47"/>
                <a:gd name="T3" fmla="*/ 122 h 149"/>
                <a:gd name="T4" fmla="*/ 0 w 47"/>
                <a:gd name="T5" fmla="*/ 0 h 149"/>
                <a:gd name="T6" fmla="*/ 47 w 47"/>
                <a:gd name="T7" fmla="*/ 27 h 149"/>
                <a:gd name="T8" fmla="*/ 47 w 47"/>
                <a:gd name="T9" fmla="*/ 149 h 149"/>
              </a:gdLst>
              <a:ahLst/>
              <a:cxnLst>
                <a:cxn ang="0">
                  <a:pos x="T0" y="T1"/>
                </a:cxn>
                <a:cxn ang="0">
                  <a:pos x="T2" y="T3"/>
                </a:cxn>
                <a:cxn ang="0">
                  <a:pos x="T4" y="T5"/>
                </a:cxn>
                <a:cxn ang="0">
                  <a:pos x="T6" y="T7"/>
                </a:cxn>
                <a:cxn ang="0">
                  <a:pos x="T8" y="T9"/>
                </a:cxn>
              </a:cxnLst>
              <a:rect l="0" t="0" r="r" b="b"/>
              <a:pathLst>
                <a:path w="47" h="149">
                  <a:moveTo>
                    <a:pt x="47" y="149"/>
                  </a:moveTo>
                  <a:lnTo>
                    <a:pt x="0" y="122"/>
                  </a:lnTo>
                  <a:lnTo>
                    <a:pt x="0" y="0"/>
                  </a:lnTo>
                  <a:lnTo>
                    <a:pt x="47" y="27"/>
                  </a:lnTo>
                  <a:lnTo>
                    <a:pt x="47" y="149"/>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58" name="Freeform 124">
              <a:extLst>
                <a:ext uri="{FF2B5EF4-FFF2-40B4-BE49-F238E27FC236}">
                  <a16:creationId xmlns:a16="http://schemas.microsoft.com/office/drawing/2014/main" id="{9B425290-D758-9F48-AB74-205BF630C472}"/>
                </a:ext>
              </a:extLst>
            </p:cNvPr>
            <p:cNvSpPr>
              <a:spLocks/>
            </p:cNvSpPr>
            <p:nvPr/>
          </p:nvSpPr>
          <p:spPr bwMode="auto">
            <a:xfrm>
              <a:off x="2668633" y="1693869"/>
              <a:ext cx="20638" cy="193675"/>
            </a:xfrm>
            <a:custGeom>
              <a:avLst/>
              <a:gdLst>
                <a:gd name="T0" fmla="*/ 13 w 13"/>
                <a:gd name="T1" fmla="*/ 115 h 122"/>
                <a:gd name="T2" fmla="*/ 0 w 13"/>
                <a:gd name="T3" fmla="*/ 122 h 122"/>
                <a:gd name="T4" fmla="*/ 0 w 13"/>
                <a:gd name="T5" fmla="*/ 0 h 122"/>
                <a:gd name="T6" fmla="*/ 13 w 13"/>
                <a:gd name="T7" fmla="*/ 9 h 122"/>
                <a:gd name="T8" fmla="*/ 13 w 13"/>
                <a:gd name="T9" fmla="*/ 115 h 122"/>
              </a:gdLst>
              <a:ahLst/>
              <a:cxnLst>
                <a:cxn ang="0">
                  <a:pos x="T0" y="T1"/>
                </a:cxn>
                <a:cxn ang="0">
                  <a:pos x="T2" y="T3"/>
                </a:cxn>
                <a:cxn ang="0">
                  <a:pos x="T4" y="T5"/>
                </a:cxn>
                <a:cxn ang="0">
                  <a:pos x="T6" y="T7"/>
                </a:cxn>
                <a:cxn ang="0">
                  <a:pos x="T8" y="T9"/>
                </a:cxn>
              </a:cxnLst>
              <a:rect l="0" t="0" r="r" b="b"/>
              <a:pathLst>
                <a:path w="13" h="122">
                  <a:moveTo>
                    <a:pt x="13" y="115"/>
                  </a:moveTo>
                  <a:lnTo>
                    <a:pt x="0" y="122"/>
                  </a:lnTo>
                  <a:lnTo>
                    <a:pt x="0" y="0"/>
                  </a:lnTo>
                  <a:lnTo>
                    <a:pt x="13" y="9"/>
                  </a:lnTo>
                  <a:lnTo>
                    <a:pt x="13" y="115"/>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59" name="Freeform 125">
              <a:extLst>
                <a:ext uri="{FF2B5EF4-FFF2-40B4-BE49-F238E27FC236}">
                  <a16:creationId xmlns:a16="http://schemas.microsoft.com/office/drawing/2014/main" id="{C053CCDC-32F0-E14C-B5A1-019EF336EC3D}"/>
                </a:ext>
              </a:extLst>
            </p:cNvPr>
            <p:cNvSpPr>
              <a:spLocks/>
            </p:cNvSpPr>
            <p:nvPr/>
          </p:nvSpPr>
          <p:spPr bwMode="auto">
            <a:xfrm>
              <a:off x="2668619" y="1982791"/>
              <a:ext cx="74614" cy="233364"/>
            </a:xfrm>
            <a:custGeom>
              <a:avLst/>
              <a:gdLst>
                <a:gd name="T0" fmla="*/ 47 w 47"/>
                <a:gd name="T1" fmla="*/ 147 h 147"/>
                <a:gd name="T2" fmla="*/ 0 w 47"/>
                <a:gd name="T3" fmla="*/ 120 h 147"/>
                <a:gd name="T4" fmla="*/ 0 w 47"/>
                <a:gd name="T5" fmla="*/ 0 h 147"/>
                <a:gd name="T6" fmla="*/ 47 w 47"/>
                <a:gd name="T7" fmla="*/ 27 h 147"/>
                <a:gd name="T8" fmla="*/ 47 w 47"/>
                <a:gd name="T9" fmla="*/ 147 h 147"/>
              </a:gdLst>
              <a:ahLst/>
              <a:cxnLst>
                <a:cxn ang="0">
                  <a:pos x="T0" y="T1"/>
                </a:cxn>
                <a:cxn ang="0">
                  <a:pos x="T2" y="T3"/>
                </a:cxn>
                <a:cxn ang="0">
                  <a:pos x="T4" y="T5"/>
                </a:cxn>
                <a:cxn ang="0">
                  <a:pos x="T6" y="T7"/>
                </a:cxn>
                <a:cxn ang="0">
                  <a:pos x="T8" y="T9"/>
                </a:cxn>
              </a:cxnLst>
              <a:rect l="0" t="0" r="r" b="b"/>
              <a:pathLst>
                <a:path w="47" h="147">
                  <a:moveTo>
                    <a:pt x="47" y="147"/>
                  </a:moveTo>
                  <a:lnTo>
                    <a:pt x="0" y="120"/>
                  </a:lnTo>
                  <a:lnTo>
                    <a:pt x="0" y="0"/>
                  </a:lnTo>
                  <a:lnTo>
                    <a:pt x="47" y="27"/>
                  </a:lnTo>
                  <a:lnTo>
                    <a:pt x="47" y="147"/>
                  </a:lnTo>
                  <a:close/>
                </a:path>
              </a:pathLst>
            </a:custGeom>
            <a:solidFill>
              <a:srgbClr val="3BB3C4">
                <a:lumMod val="60000"/>
                <a:lumOff val="40000"/>
              </a:srgb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sp>
          <p:nvSpPr>
            <p:cNvPr id="1460" name="Freeform 126">
              <a:extLst>
                <a:ext uri="{FF2B5EF4-FFF2-40B4-BE49-F238E27FC236}">
                  <a16:creationId xmlns:a16="http://schemas.microsoft.com/office/drawing/2014/main" id="{1D9C67E6-267A-7E45-AC20-DB6D73FA7797}"/>
                </a:ext>
              </a:extLst>
            </p:cNvPr>
            <p:cNvSpPr>
              <a:spLocks/>
            </p:cNvSpPr>
            <p:nvPr/>
          </p:nvSpPr>
          <p:spPr bwMode="auto">
            <a:xfrm>
              <a:off x="2668589" y="1982787"/>
              <a:ext cx="20638" cy="190500"/>
            </a:xfrm>
            <a:custGeom>
              <a:avLst/>
              <a:gdLst>
                <a:gd name="T0" fmla="*/ 13 w 13"/>
                <a:gd name="T1" fmla="*/ 113 h 120"/>
                <a:gd name="T2" fmla="*/ 0 w 13"/>
                <a:gd name="T3" fmla="*/ 120 h 120"/>
                <a:gd name="T4" fmla="*/ 0 w 13"/>
                <a:gd name="T5" fmla="*/ 0 h 120"/>
                <a:gd name="T6" fmla="*/ 13 w 13"/>
                <a:gd name="T7" fmla="*/ 7 h 120"/>
                <a:gd name="T8" fmla="*/ 13 w 13"/>
                <a:gd name="T9" fmla="*/ 113 h 120"/>
              </a:gdLst>
              <a:ahLst/>
              <a:cxnLst>
                <a:cxn ang="0">
                  <a:pos x="T0" y="T1"/>
                </a:cxn>
                <a:cxn ang="0">
                  <a:pos x="T2" y="T3"/>
                </a:cxn>
                <a:cxn ang="0">
                  <a:pos x="T4" y="T5"/>
                </a:cxn>
                <a:cxn ang="0">
                  <a:pos x="T6" y="T7"/>
                </a:cxn>
                <a:cxn ang="0">
                  <a:pos x="T8" y="T9"/>
                </a:cxn>
              </a:cxnLst>
              <a:rect l="0" t="0" r="r" b="b"/>
              <a:pathLst>
                <a:path w="13" h="120">
                  <a:moveTo>
                    <a:pt x="13" y="113"/>
                  </a:moveTo>
                  <a:lnTo>
                    <a:pt x="0" y="120"/>
                  </a:lnTo>
                  <a:lnTo>
                    <a:pt x="0" y="0"/>
                  </a:lnTo>
                  <a:lnTo>
                    <a:pt x="13" y="7"/>
                  </a:lnTo>
                  <a:lnTo>
                    <a:pt x="13" y="113"/>
                  </a:lnTo>
                  <a:close/>
                </a:path>
              </a:pathLst>
            </a:custGeom>
            <a:solidFill>
              <a:sysClr val="window" lastClr="FFFFFF">
                <a:lumMod val="65000"/>
              </a:sysClr>
            </a:solidFill>
            <a:ln w="9525">
              <a:noFill/>
              <a:round/>
              <a:headEnd/>
              <a:tailEnd/>
            </a:ln>
          </p:spPr>
          <p:txBody>
            <a:bodyPr vert="horz" wrap="square" lIns="137196" tIns="68598" rIns="137196" bIns="68598" numCol="1" anchor="t" anchorCtr="0" compatLnSpc="1">
              <a:prstTxWarp prst="textNoShape">
                <a:avLst/>
              </a:prstTxWarp>
            </a:bodyPr>
            <a:lstStyle/>
            <a:p>
              <a:pPr marL="0" marR="0" lvl="0" indent="0" defTabSz="1828968" eaLnBrk="1" fontAlgn="auto" latinLnBrk="0" hangingPunct="1">
                <a:lnSpc>
                  <a:spcPct val="100000"/>
                </a:lnSpc>
                <a:spcBef>
                  <a:spcPts val="0"/>
                </a:spcBef>
                <a:spcAft>
                  <a:spcPts val="0"/>
                </a:spcAft>
                <a:buClrTx/>
                <a:buSzTx/>
                <a:buFontTx/>
                <a:buNone/>
                <a:tabLst/>
                <a:defRPr/>
              </a:pPr>
              <a:endParaRPr kumimoji="0" lang="en-IN" sz="3601" b="0" i="0" u="none" strike="noStrike" kern="0" cap="none" spc="0" normalizeH="0" baseline="0" noProof="0">
                <a:ln>
                  <a:noFill/>
                </a:ln>
                <a:solidFill>
                  <a:prstClr val="black"/>
                </a:solidFill>
                <a:effectLst/>
                <a:uLnTx/>
                <a:uFillTx/>
                <a:latin typeface="Calibri"/>
              </a:endParaRPr>
            </a:p>
          </p:txBody>
        </p:sp>
      </p:grpSp>
      <p:sp>
        <p:nvSpPr>
          <p:cNvPr id="1461" name="TextBox 1460">
            <a:extLst>
              <a:ext uri="{FF2B5EF4-FFF2-40B4-BE49-F238E27FC236}">
                <a16:creationId xmlns:a16="http://schemas.microsoft.com/office/drawing/2014/main" id="{F6AA71F2-18B7-E346-8968-1F3BBB79772C}"/>
              </a:ext>
            </a:extLst>
          </p:cNvPr>
          <p:cNvSpPr txBox="1"/>
          <p:nvPr/>
        </p:nvSpPr>
        <p:spPr>
          <a:xfrm>
            <a:off x="4146018" y="4989682"/>
            <a:ext cx="219611" cy="461793"/>
          </a:xfrm>
          <a:prstGeom prst="rect">
            <a:avLst/>
          </a:prstGeom>
          <a:noFill/>
        </p:spPr>
        <p:txBody>
          <a:bodyPr wrap="none" lIns="0" tIns="0" rIns="0" bIns="0" rtlCol="0">
            <a:spAutoFit/>
          </a:bodyPr>
          <a:lstStyle/>
          <a:p>
            <a:pPr algn="ctr" defTabSz="1828968"/>
            <a:r>
              <a:rPr lang="en-IN" sz="3001" b="1" dirty="0">
                <a:solidFill>
                  <a:prstClr val="white"/>
                </a:solidFill>
                <a:latin typeface="Open Sans" panose="020B0606030504020204" pitchFamily="34" charset="0"/>
                <a:ea typeface="Open Sans" panose="020B0606030504020204" pitchFamily="34" charset="0"/>
                <a:cs typeface="Open Sans" panose="020B0606030504020204" pitchFamily="34" charset="0"/>
              </a:rPr>
              <a:t>1</a:t>
            </a:r>
            <a:endParaRPr lang="en-IN" sz="3001"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62" name="TextBox 1461">
            <a:extLst>
              <a:ext uri="{FF2B5EF4-FFF2-40B4-BE49-F238E27FC236}">
                <a16:creationId xmlns:a16="http://schemas.microsoft.com/office/drawing/2014/main" id="{D488A887-2B1F-4248-893A-C798FF590525}"/>
              </a:ext>
            </a:extLst>
          </p:cNvPr>
          <p:cNvSpPr txBox="1"/>
          <p:nvPr/>
        </p:nvSpPr>
        <p:spPr>
          <a:xfrm>
            <a:off x="7375138" y="4387359"/>
            <a:ext cx="219611" cy="461793"/>
          </a:xfrm>
          <a:prstGeom prst="rect">
            <a:avLst/>
          </a:prstGeom>
          <a:noFill/>
        </p:spPr>
        <p:txBody>
          <a:bodyPr wrap="none" lIns="0" tIns="0" rIns="0" bIns="0" rtlCol="0">
            <a:spAutoFit/>
          </a:bodyPr>
          <a:lstStyle/>
          <a:p>
            <a:pPr algn="ctr" defTabSz="1828968"/>
            <a:r>
              <a:rPr lang="en-IN" sz="3001" b="1" dirty="0">
                <a:solidFill>
                  <a:prstClr val="white"/>
                </a:solidFill>
                <a:latin typeface="Open Sans" panose="020B0606030504020204" pitchFamily="34" charset="0"/>
                <a:ea typeface="Open Sans" panose="020B0606030504020204" pitchFamily="34" charset="0"/>
                <a:cs typeface="Open Sans" panose="020B0606030504020204" pitchFamily="34" charset="0"/>
              </a:rPr>
              <a:t>2</a:t>
            </a:r>
            <a:endParaRPr lang="en-IN" sz="3001"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63" name="TextBox 1462">
            <a:extLst>
              <a:ext uri="{FF2B5EF4-FFF2-40B4-BE49-F238E27FC236}">
                <a16:creationId xmlns:a16="http://schemas.microsoft.com/office/drawing/2014/main" id="{02B2E321-EF17-164B-9D5B-043352CE1006}"/>
              </a:ext>
            </a:extLst>
          </p:cNvPr>
          <p:cNvSpPr txBox="1"/>
          <p:nvPr/>
        </p:nvSpPr>
        <p:spPr>
          <a:xfrm>
            <a:off x="10871955" y="5406421"/>
            <a:ext cx="219611" cy="461793"/>
          </a:xfrm>
          <a:prstGeom prst="rect">
            <a:avLst/>
          </a:prstGeom>
          <a:noFill/>
        </p:spPr>
        <p:txBody>
          <a:bodyPr wrap="none" lIns="0" tIns="0" rIns="0" bIns="0" rtlCol="0">
            <a:spAutoFit/>
          </a:bodyPr>
          <a:lstStyle/>
          <a:p>
            <a:pPr algn="ctr" defTabSz="1828968"/>
            <a:r>
              <a:rPr lang="en-IN" sz="3001" b="1" dirty="0">
                <a:solidFill>
                  <a:prstClr val="white"/>
                </a:solidFill>
                <a:latin typeface="Open Sans" panose="020B0606030504020204" pitchFamily="34" charset="0"/>
                <a:ea typeface="Open Sans" panose="020B0606030504020204" pitchFamily="34" charset="0"/>
                <a:cs typeface="Open Sans" panose="020B0606030504020204" pitchFamily="34" charset="0"/>
              </a:rPr>
              <a:t>3</a:t>
            </a:r>
            <a:endParaRPr lang="en-IN" sz="3001"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64" name="TextBox 1463">
            <a:extLst>
              <a:ext uri="{FF2B5EF4-FFF2-40B4-BE49-F238E27FC236}">
                <a16:creationId xmlns:a16="http://schemas.microsoft.com/office/drawing/2014/main" id="{62DA2972-201A-0549-8D55-EFC54503D510}"/>
              </a:ext>
            </a:extLst>
          </p:cNvPr>
          <p:cNvSpPr txBox="1"/>
          <p:nvPr/>
        </p:nvSpPr>
        <p:spPr>
          <a:xfrm>
            <a:off x="14000686" y="5705501"/>
            <a:ext cx="219611" cy="923586"/>
          </a:xfrm>
          <a:prstGeom prst="rect">
            <a:avLst/>
          </a:prstGeom>
          <a:noFill/>
        </p:spPr>
        <p:txBody>
          <a:bodyPr wrap="none" lIns="0" tIns="0" rIns="0" bIns="0" rtlCol="0">
            <a:spAutoFit/>
          </a:bodyPr>
          <a:lstStyle/>
          <a:p>
            <a:pPr algn="ctr" defTabSz="1828968"/>
            <a:r>
              <a:rPr lang="en-IN" sz="3001" b="1" dirty="0">
                <a:solidFill>
                  <a:prstClr val="white"/>
                </a:solidFill>
                <a:latin typeface="Open Sans" panose="020B0606030504020204" pitchFamily="34" charset="0"/>
                <a:ea typeface="Open Sans" panose="020B0606030504020204" pitchFamily="34" charset="0"/>
                <a:cs typeface="Open Sans" panose="020B0606030504020204" pitchFamily="34" charset="0"/>
              </a:rPr>
              <a:t>4</a:t>
            </a:r>
          </a:p>
          <a:p>
            <a:pPr algn="ctr" defTabSz="1828968"/>
            <a:endParaRPr lang="en-IN" sz="3001"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04481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b="0" i="0" kern="1200">
                <a:latin typeface="IBM Plex Sans Light" panose="020B0403050203000203" pitchFamily="34" charset="0"/>
                <a:ea typeface="IBM Plex Sans Light" panose="020B0403050203000203" pitchFamily="34" charset="0"/>
                <a:cs typeface="IBM Plex Sans Light" panose="020B0403050203000203" pitchFamily="34" charset="0"/>
              </a:rPr>
              <a:t>Demonstration</a:t>
            </a:r>
            <a:endParaRPr lang="en-US" b="0" i="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12" name="Picture 11">
            <a:extLst>
              <a:ext uri="{FF2B5EF4-FFF2-40B4-BE49-F238E27FC236}">
                <a16:creationId xmlns:a16="http://schemas.microsoft.com/office/drawing/2014/main" id="{3F3893D6-13DC-114A-9B6D-E91401F7DC40}"/>
              </a:ext>
            </a:extLst>
          </p:cNvPr>
          <p:cNvPicPr>
            <a:picLocks noChangeAspect="1"/>
          </p:cNvPicPr>
          <p:nvPr/>
        </p:nvPicPr>
        <p:blipFill>
          <a:blip r:embed="rId3"/>
          <a:stretch>
            <a:fillRect/>
          </a:stretch>
        </p:blipFill>
        <p:spPr>
          <a:xfrm>
            <a:off x="10326770" y="0"/>
            <a:ext cx="7961230" cy="10296525"/>
          </a:xfrm>
          <a:prstGeom prst="rect">
            <a:avLst/>
          </a:prstGeom>
          <a:noFill/>
        </p:spPr>
      </p:pic>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5</a:t>
            </a:fld>
            <a:endParaRPr lang="en-US"/>
          </a:p>
        </p:txBody>
      </p:sp>
    </p:spTree>
    <p:extLst>
      <p:ext uri="{BB962C8B-B14F-4D97-AF65-F5344CB8AC3E}">
        <p14:creationId xmlns:p14="http://schemas.microsoft.com/office/powerpoint/2010/main" val="708113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4BCEC-6F78-4259-B7CD-4F91F27AB75E}"/>
              </a:ext>
            </a:extLst>
          </p:cNvPr>
          <p:cNvSpPr>
            <a:spLocks noGrp="1"/>
          </p:cNvSpPr>
          <p:nvPr>
            <p:ph type="title"/>
          </p:nvPr>
        </p:nvSpPr>
        <p:spPr>
          <a:xfrm>
            <a:off x="420624" y="402709"/>
            <a:ext cx="8284464" cy="1610834"/>
          </a:xfrm>
        </p:spPr>
        <p:txBody>
          <a:bodyPr vert="horz" lIns="0" tIns="0" rIns="0" bIns="0" rtlCol="0" anchor="t">
            <a:normAutofit/>
          </a:bodyPr>
          <a:lstStyle/>
          <a:p>
            <a:pPr lvl="0" defTabSz="685063">
              <a:defRPr/>
            </a:pPr>
            <a:r>
              <a:rPr lang="en-US" b="0" i="0" kern="1200">
                <a:latin typeface="IBM Plex Sans Light" panose="020B0403050203000203" pitchFamily="34" charset="0"/>
                <a:ea typeface="IBM Plex Sans Light" panose="020B0403050203000203" pitchFamily="34" charset="0"/>
                <a:cs typeface="IBM Plex Sans Light" panose="020B0403050203000203" pitchFamily="34" charset="0"/>
              </a:rPr>
              <a:t>Demonstration Summary</a:t>
            </a:r>
            <a:endParaRPr lang="en-US" b="0" i="0">
              <a:latin typeface="IBM Plex Sans Light" panose="020B0403050203000203" pitchFamily="34" charset="0"/>
              <a:ea typeface="IBM Plex Sans Light" panose="020B0403050203000203" pitchFamily="34" charset="0"/>
              <a:cs typeface="IBM Plex Sans Light" panose="020B0403050203000203" pitchFamily="34" charset="0"/>
            </a:endParaRPr>
          </a:p>
        </p:txBody>
      </p:sp>
      <p:pic>
        <p:nvPicPr>
          <p:cNvPr id="10" name="Picture 9">
            <a:extLst>
              <a:ext uri="{FF2B5EF4-FFF2-40B4-BE49-F238E27FC236}">
                <a16:creationId xmlns:a16="http://schemas.microsoft.com/office/drawing/2014/main" id="{FEDFE5CA-9B63-F94F-9E12-B2DDFAC9A2CF}"/>
              </a:ext>
            </a:extLst>
          </p:cNvPr>
          <p:cNvPicPr>
            <a:picLocks noChangeAspect="1"/>
          </p:cNvPicPr>
          <p:nvPr/>
        </p:nvPicPr>
        <p:blipFill>
          <a:blip r:embed="rId3"/>
          <a:stretch>
            <a:fillRect/>
          </a:stretch>
        </p:blipFill>
        <p:spPr>
          <a:xfrm>
            <a:off x="420624" y="3180123"/>
            <a:ext cx="8284464" cy="5074234"/>
          </a:xfrm>
          <a:prstGeom prst="rect">
            <a:avLst/>
          </a:prstGeom>
          <a:noFill/>
        </p:spPr>
      </p:pic>
      <p:sp>
        <p:nvSpPr>
          <p:cNvPr id="15" name="TextBox 14">
            <a:extLst>
              <a:ext uri="{FF2B5EF4-FFF2-40B4-BE49-F238E27FC236}">
                <a16:creationId xmlns:a16="http://schemas.microsoft.com/office/drawing/2014/main" id="{E218BD55-2682-4874-9993-26F6D2CE6B7C}"/>
              </a:ext>
            </a:extLst>
          </p:cNvPr>
          <p:cNvSpPr txBox="1"/>
          <p:nvPr/>
        </p:nvSpPr>
        <p:spPr>
          <a:xfrm>
            <a:off x="9294911" y="1388804"/>
            <a:ext cx="8247888" cy="8669596"/>
          </a:xfrm>
          <a:prstGeom prst="rect">
            <a:avLst/>
          </a:prstGeom>
        </p:spPr>
        <p:txBody>
          <a:bodyPr vert="horz" lIns="0" tIns="0" rIns="0" bIns="0" rtlCol="0">
            <a:noAutofit/>
          </a:bodyPr>
          <a:lstStyle/>
          <a:p>
            <a:pPr lvl="0" fontAlgn="base">
              <a:lnSpc>
                <a:spcPct val="90000"/>
              </a:lnSpc>
              <a:spcBef>
                <a:spcPts val="2200"/>
              </a:spcBef>
              <a:spcAft>
                <a:spcPct val="0"/>
              </a:spcAft>
              <a:buClr>
                <a:schemeClr val="tx1"/>
              </a:buClr>
              <a:defRPr/>
            </a:pPr>
            <a:r>
              <a:rPr lang="en-US" sz="2500" dirty="0">
                <a:latin typeface="IBM Plex Sans Light" panose="020B0403050203000203" pitchFamily="34" charset="0"/>
              </a:rPr>
              <a:t>In this demo we:</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Accessed the Aspera on Cloud environment and explored the capabilities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Managed and shared files and folders;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Sent and downloaded packages;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r>
              <a:rPr lang="en-US" sz="2500" dirty="0">
                <a:latin typeface="IBM Plex Sans Light" panose="020B0403050203000203" pitchFamily="34" charset="0"/>
              </a:rPr>
              <a:t>Tracked usage and user activities;</a:t>
            </a:r>
          </a:p>
          <a:p>
            <a:pPr marL="457200" lvl="0" indent="-457200" fontAlgn="base">
              <a:lnSpc>
                <a:spcPct val="90000"/>
              </a:lnSpc>
              <a:spcBef>
                <a:spcPts val="2200"/>
              </a:spcBef>
              <a:spcAft>
                <a:spcPct val="0"/>
              </a:spcAft>
              <a:buClr>
                <a:schemeClr val="tx1"/>
              </a:buClr>
              <a:buFont typeface="Arial" panose="020B0604020202020204" pitchFamily="34" charset="0"/>
              <a:buChar char="•"/>
              <a:defRPr/>
            </a:pPr>
            <a:endParaRPr lang="en-US" sz="2500" dirty="0">
              <a:latin typeface="IBM Plex Sans Light" panose="020B0403050203000203" pitchFamily="34" charset="0"/>
            </a:endParaRPr>
          </a:p>
          <a:p>
            <a:pPr lvl="0" fontAlgn="base">
              <a:lnSpc>
                <a:spcPct val="90000"/>
              </a:lnSpc>
              <a:spcBef>
                <a:spcPts val="2200"/>
              </a:spcBef>
              <a:spcAft>
                <a:spcPct val="0"/>
              </a:spcAft>
              <a:buClr>
                <a:schemeClr val="tx1"/>
              </a:buClr>
              <a:defRPr/>
            </a:pPr>
            <a:r>
              <a:rPr lang="en-US" sz="2500" dirty="0">
                <a:latin typeface="IBM Plex Sans Light" panose="020B0403050203000203" pitchFamily="34" charset="0"/>
              </a:rPr>
              <a:t>From a business perspective we used Aspera on cloud to access and move data in a fast, secure and reusable way, by liberating data locked away in multiple file sharing systems. With Aspera, we are able to improve customer satisfaction through an easily access to data spread across multiple locations.</a:t>
            </a:r>
          </a:p>
        </p:txBody>
      </p:sp>
      <p:sp>
        <p:nvSpPr>
          <p:cNvPr id="4" name="Slide Number Placeholder 3">
            <a:extLst>
              <a:ext uri="{FF2B5EF4-FFF2-40B4-BE49-F238E27FC236}">
                <a16:creationId xmlns:a16="http://schemas.microsoft.com/office/drawing/2014/main" id="{0A6AAB0F-2E29-4CBF-8160-A27CD402F1C1}"/>
              </a:ext>
            </a:extLst>
          </p:cNvPr>
          <p:cNvSpPr>
            <a:spLocks noGrp="1"/>
          </p:cNvSpPr>
          <p:nvPr>
            <p:ph type="sldNum" sz="quarter" idx="11"/>
          </p:nvPr>
        </p:nvSpPr>
        <p:spPr>
          <a:xfrm>
            <a:off x="14173202" y="9584667"/>
            <a:ext cx="3657464" cy="333683"/>
          </a:xfrm>
        </p:spPr>
        <p:txBody>
          <a:bodyPr vert="horz" lIns="0" tIns="0" rIns="0" bIns="0" rtlCol="0" anchor="ctr">
            <a:normAutofit/>
          </a:bodyPr>
          <a:lstStyle/>
          <a:p>
            <a:pPr>
              <a:spcAft>
                <a:spcPts val="600"/>
              </a:spcAft>
            </a:pPr>
            <a:fld id="{59395FB3-9C97-154F-86B2-7E381B951268}" type="slidenum">
              <a:rPr lang="en-US" smtClean="0"/>
              <a:pPr>
                <a:spcAft>
                  <a:spcPts val="600"/>
                </a:spcAft>
              </a:pPr>
              <a:t>6</a:t>
            </a:fld>
            <a:endParaRPr lang="en-US"/>
          </a:p>
        </p:txBody>
      </p:sp>
    </p:spTree>
    <p:extLst>
      <p:ext uri="{BB962C8B-B14F-4D97-AF65-F5344CB8AC3E}">
        <p14:creationId xmlns:p14="http://schemas.microsoft.com/office/powerpoint/2010/main" val="215025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D00F-7370-8A44-8141-9A84D5B534DF}"/>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6166A91E-578F-8946-B754-1E7425056A2F}"/>
              </a:ext>
            </a:extLst>
          </p:cNvPr>
          <p:cNvSpPr>
            <a:spLocks noGrp="1"/>
          </p:cNvSpPr>
          <p:nvPr>
            <p:ph type="body" sz="quarter" idx="13"/>
          </p:nvPr>
        </p:nvSpPr>
        <p:spPr>
          <a:xfrm>
            <a:off x="438911" y="2526081"/>
            <a:ext cx="9762923" cy="2622182"/>
          </a:xfrm>
        </p:spPr>
        <p:txBody>
          <a:bodyPr/>
          <a:lstStyle/>
          <a:p>
            <a:r>
              <a:rPr lang="en-US" dirty="0"/>
              <a:t>Cathy Daly – </a:t>
            </a:r>
            <a:r>
              <a:rPr lang="en-US" dirty="0" err="1"/>
              <a:t>cdaly@us.ibm.com</a:t>
            </a:r>
            <a:br>
              <a:rPr lang="en-US" dirty="0"/>
            </a:br>
            <a:r>
              <a:rPr lang="en-US" dirty="0"/>
              <a:t>IBM Integration Enablement Leader</a:t>
            </a:r>
            <a:br>
              <a:rPr lang="en-US" dirty="0"/>
            </a:br>
            <a:r>
              <a:rPr lang="en-US" dirty="0"/>
              <a:t>—</a:t>
            </a:r>
          </a:p>
          <a:p>
            <a:r>
              <a:rPr lang="en-US" dirty="0"/>
              <a:t>Rafael Osorio – </a:t>
            </a:r>
            <a:r>
              <a:rPr lang="en-US" dirty="0" err="1"/>
              <a:t>rosorio@br.ibm.com</a:t>
            </a:r>
            <a:endParaRPr lang="en-US" dirty="0"/>
          </a:p>
          <a:p>
            <a:r>
              <a:rPr lang="en-US" dirty="0"/>
              <a:t>IBM Integration Enablement Specialist</a:t>
            </a:r>
          </a:p>
          <a:p>
            <a:endParaRPr lang="en-US" dirty="0"/>
          </a:p>
        </p:txBody>
      </p:sp>
      <p:sp>
        <p:nvSpPr>
          <p:cNvPr id="7" name="Text Placeholder 6">
            <a:extLst>
              <a:ext uri="{FF2B5EF4-FFF2-40B4-BE49-F238E27FC236}">
                <a16:creationId xmlns:a16="http://schemas.microsoft.com/office/drawing/2014/main" id="{81BBEFB3-3384-F84F-B6D1-9AA0421F0CCE}"/>
              </a:ext>
            </a:extLst>
          </p:cNvPr>
          <p:cNvSpPr>
            <a:spLocks noGrp="1"/>
          </p:cNvSpPr>
          <p:nvPr>
            <p:ph type="body" sz="quarter" idx="15"/>
          </p:nvPr>
        </p:nvSpPr>
        <p:spPr/>
        <p:txBody>
          <a:bodyPr/>
          <a:lstStyle/>
          <a:p>
            <a:endParaRPr lang="en-US"/>
          </a:p>
        </p:txBody>
      </p:sp>
      <p:sp>
        <p:nvSpPr>
          <p:cNvPr id="8" name="Text Placeholder 7">
            <a:extLst>
              <a:ext uri="{FF2B5EF4-FFF2-40B4-BE49-F238E27FC236}">
                <a16:creationId xmlns:a16="http://schemas.microsoft.com/office/drawing/2014/main" id="{FEE7BF2E-5F9B-C645-A499-8681CD6E1F87}"/>
              </a:ext>
            </a:extLst>
          </p:cNvPr>
          <p:cNvSpPr>
            <a:spLocks noGrp="1"/>
          </p:cNvSpPr>
          <p:nvPr>
            <p:ph type="body" sz="quarter" idx="16"/>
          </p:nvPr>
        </p:nvSpPr>
        <p:spPr/>
        <p:txBody>
          <a:bodyPr/>
          <a:lstStyle/>
          <a:p>
            <a:endParaRPr lang="en-US"/>
          </a:p>
        </p:txBody>
      </p:sp>
      <p:sp>
        <p:nvSpPr>
          <p:cNvPr id="11" name="Text Placeholder 10">
            <a:extLst>
              <a:ext uri="{FF2B5EF4-FFF2-40B4-BE49-F238E27FC236}">
                <a16:creationId xmlns:a16="http://schemas.microsoft.com/office/drawing/2014/main" id="{E4016756-FF2F-2F41-BF1A-68122492FC91}"/>
              </a:ext>
            </a:extLst>
          </p:cNvPr>
          <p:cNvSpPr>
            <a:spLocks noGrp="1"/>
          </p:cNvSpPr>
          <p:nvPr>
            <p:ph type="body" sz="quarter" idx="14"/>
          </p:nvPr>
        </p:nvSpPr>
        <p:spPr/>
        <p:txBody>
          <a:bodyPr/>
          <a:lstStyle/>
          <a:p>
            <a:r>
              <a:rPr lang="en-US" dirty="0"/>
              <a:t>© Copyright IBM Corporation 2022. All rights reserved. The information contained in these materials is provided for informational purposes only and is provided AS IS without warranty of any kind, express or implied. Any statement of direction represents IBM’s current intent, is subject to change or withdrawal, and represent only goals and objectives. IBM, the IBM logo, </a:t>
            </a:r>
            <a:r>
              <a:rPr lang="en-US" dirty="0" err="1"/>
              <a:t>ibm.com</a:t>
            </a:r>
            <a:r>
              <a:rPr lang="en-US" dirty="0"/>
              <a:t> and IBM Automation are trademarks of IBM Corp., registered in many jurisdictions worldwide. Red Hat® and OpenShift® are trademarks or registered trademarks of Red Hat, Inc. or its subsidiaries in the United States and other countries. Other product and service names might be trademarks of IBM or other companies. A current list of IBM trademarks is available at </a:t>
            </a:r>
            <a:r>
              <a:rPr lang="en-US" u="sng" dirty="0">
                <a:hlinkClick r:id="rId3"/>
              </a:rPr>
              <a:t>Copyright and trademark information</a:t>
            </a:r>
            <a:r>
              <a:rPr lang="en-US" dirty="0"/>
              <a:t>.</a:t>
            </a:r>
          </a:p>
        </p:txBody>
      </p:sp>
      <p:sp>
        <p:nvSpPr>
          <p:cNvPr id="9" name="Slide Number Placeholder 2">
            <a:extLst>
              <a:ext uri="{FF2B5EF4-FFF2-40B4-BE49-F238E27FC236}">
                <a16:creationId xmlns:a16="http://schemas.microsoft.com/office/drawing/2014/main" id="{45A1EC40-9818-1345-AEF8-1626DABAC21E}"/>
              </a:ext>
            </a:extLst>
          </p:cNvPr>
          <p:cNvSpPr txBox="1">
            <a:spLocks/>
          </p:cNvSpPr>
          <p:nvPr/>
        </p:nvSpPr>
        <p:spPr>
          <a:xfrm>
            <a:off x="14042378" y="9706545"/>
            <a:ext cx="4114800" cy="547688"/>
          </a:xfrm>
          <a:prstGeom prst="rect">
            <a:avLst/>
          </a:prstGeom>
        </p:spPr>
        <p:txBody>
          <a:bodyPr vert="horz" lIns="137160" tIns="68580" rIns="137160" bIns="68580" rtlCol="0" anchor="ctr"/>
          <a:lstStyle>
            <a:defPPr>
              <a:defRPr lang="en-US"/>
            </a:defPPr>
            <a:lvl1pPr marL="0" algn="ctr" defTabSz="914400" rtl="0" eaLnBrk="1" latinLnBrk="0" hangingPunct="1">
              <a:defRPr sz="1200" b="0" i="0" kern="1200">
                <a:solidFill>
                  <a:schemeClr val="tx1">
                    <a:tint val="75000"/>
                  </a:schemeClr>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1371006">
              <a:defRPr/>
            </a:pPr>
            <a:fld id="{59395FB3-9C97-154F-86B2-7E381B951268}" type="slidenum">
              <a:rPr lang="en-US">
                <a:solidFill>
                  <a:srgbClr val="000000"/>
                </a:solidFill>
              </a:rPr>
              <a:pPr algn="r" defTabSz="1371006">
                <a:defRPr/>
              </a:pPr>
              <a:t>7</a:t>
            </a:fld>
            <a:endParaRPr lang="en-US" dirty="0">
              <a:solidFill>
                <a:srgbClr val="000000"/>
              </a:solidFill>
            </a:endParaRPr>
          </a:p>
        </p:txBody>
      </p:sp>
      <p:sp>
        <p:nvSpPr>
          <p:cNvPr id="10" name="Footer Placeholder 1">
            <a:extLst>
              <a:ext uri="{FF2B5EF4-FFF2-40B4-BE49-F238E27FC236}">
                <a16:creationId xmlns:a16="http://schemas.microsoft.com/office/drawing/2014/main" id="{7AF45732-772F-CC4F-93C8-7A2661DBA1C3}"/>
              </a:ext>
            </a:extLst>
          </p:cNvPr>
          <p:cNvSpPr txBox="1">
            <a:spLocks/>
          </p:cNvSpPr>
          <p:nvPr/>
        </p:nvSpPr>
        <p:spPr>
          <a:xfrm>
            <a:off x="355108" y="9813702"/>
            <a:ext cx="8229470" cy="333375"/>
          </a:xfrm>
          <a:prstGeom prst="rect">
            <a:avLst/>
          </a:prstGeom>
        </p:spPr>
        <p:txBody>
          <a:bodyPr vert="horz" lIns="137160" tIns="68580" rIns="137160" bIns="68580" rtlCol="0" anchor="ctr"/>
          <a:lstStyle>
            <a:defPPr>
              <a:defRPr lang="en-US"/>
            </a:defPPr>
            <a:lvl1pPr marL="0" algn="l" defTabSz="914400" rtl="0" eaLnBrk="1" latinLnBrk="0" hangingPunct="1">
              <a:defRPr sz="1200" b="0" i="0" kern="1200">
                <a:solidFill>
                  <a:schemeClr val="bg1"/>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370612">
              <a:defRPr/>
            </a:pPr>
            <a:r>
              <a:rPr lang="en-US" sz="1199" dirty="0">
                <a:solidFill>
                  <a:srgbClr val="000000"/>
                </a:solidFill>
                <a:latin typeface="IBM Plex Sans Light" panose="020B0403050203000203" pitchFamily="34" charset="0"/>
              </a:rPr>
              <a:t>IBM Integration / © 2020 IBM Corporation</a:t>
            </a:r>
          </a:p>
        </p:txBody>
      </p:sp>
    </p:spTree>
    <p:extLst>
      <p:ext uri="{BB962C8B-B14F-4D97-AF65-F5344CB8AC3E}">
        <p14:creationId xmlns:p14="http://schemas.microsoft.com/office/powerpoint/2010/main" val="1802228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DB8D19B-1885-E049-9A53-E7A7F3E8C556}"/>
              </a:ext>
            </a:extLst>
          </p:cNvPr>
          <p:cNvSpPr>
            <a:spLocks noGrp="1"/>
          </p:cNvSpPr>
          <p:nvPr>
            <p:ph type="ftr" sz="quarter" idx="10"/>
          </p:nvPr>
        </p:nvSpPr>
        <p:spPr/>
        <p:txBody>
          <a:bodyPr/>
          <a:lstStyle/>
          <a:p>
            <a:r>
              <a:rPr lang="en-US" dirty="0"/>
              <a:t>IBM Integration / © 2020 IBM Corporation</a:t>
            </a:r>
          </a:p>
        </p:txBody>
      </p:sp>
      <p:sp>
        <p:nvSpPr>
          <p:cNvPr id="4" name="Text Placeholder 3">
            <a:extLst>
              <a:ext uri="{FF2B5EF4-FFF2-40B4-BE49-F238E27FC236}">
                <a16:creationId xmlns:a16="http://schemas.microsoft.com/office/drawing/2014/main" id="{76CF1087-8899-4242-9639-CB2301E77D72}"/>
              </a:ext>
            </a:extLst>
          </p:cNvPr>
          <p:cNvSpPr>
            <a:spLocks noGrp="1"/>
          </p:cNvSpPr>
          <p:nvPr>
            <p:ph type="body" sz="quarter" idx="12"/>
          </p:nvPr>
        </p:nvSpPr>
        <p:spPr/>
        <p:txBody>
          <a:bodyPr/>
          <a:lstStyle/>
          <a:p>
            <a:endParaRPr lang="en-US"/>
          </a:p>
        </p:txBody>
      </p:sp>
      <p:sp>
        <p:nvSpPr>
          <p:cNvPr id="5" name="Title 4">
            <a:extLst>
              <a:ext uri="{FF2B5EF4-FFF2-40B4-BE49-F238E27FC236}">
                <a16:creationId xmlns:a16="http://schemas.microsoft.com/office/drawing/2014/main" id="{9D1E49B0-7AEA-AE47-81E7-BA53A8D7DA5E}"/>
              </a:ext>
            </a:extLst>
          </p:cNvPr>
          <p:cNvSpPr>
            <a:spLocks noGrp="1"/>
          </p:cNvSpPr>
          <p:nvPr>
            <p:ph type="title"/>
          </p:nvPr>
        </p:nvSpPr>
        <p:spPr/>
        <p:txBody>
          <a:bodyPr/>
          <a:lstStyle/>
          <a:p>
            <a:endParaRPr lang="en-US"/>
          </a:p>
        </p:txBody>
      </p:sp>
      <p:sp>
        <p:nvSpPr>
          <p:cNvPr id="6" name="Text Placeholder 5">
            <a:extLst>
              <a:ext uri="{FF2B5EF4-FFF2-40B4-BE49-F238E27FC236}">
                <a16:creationId xmlns:a16="http://schemas.microsoft.com/office/drawing/2014/main" id="{3ACCDAF2-6082-6C4E-8EF5-670C83680D1C}"/>
              </a:ext>
            </a:extLst>
          </p:cNvPr>
          <p:cNvSpPr>
            <a:spLocks noGrp="1"/>
          </p:cNvSpPr>
          <p:nvPr>
            <p:ph type="body" sz="quarter" idx="13"/>
          </p:nvPr>
        </p:nvSpPr>
        <p:spPr/>
        <p:txBody>
          <a:bodyPr/>
          <a:lstStyle/>
          <a:p>
            <a:endParaRPr lang="en-US"/>
          </a:p>
        </p:txBody>
      </p:sp>
      <p:sp>
        <p:nvSpPr>
          <p:cNvPr id="7" name="Slide Number Placeholder 2">
            <a:extLst>
              <a:ext uri="{FF2B5EF4-FFF2-40B4-BE49-F238E27FC236}">
                <a16:creationId xmlns:a16="http://schemas.microsoft.com/office/drawing/2014/main" id="{DA862715-A021-834A-B34A-3410EDF8DCB8}"/>
              </a:ext>
            </a:extLst>
          </p:cNvPr>
          <p:cNvSpPr txBox="1">
            <a:spLocks/>
          </p:cNvSpPr>
          <p:nvPr/>
        </p:nvSpPr>
        <p:spPr>
          <a:xfrm>
            <a:off x="14042378" y="9706545"/>
            <a:ext cx="4114800" cy="547688"/>
          </a:xfrm>
          <a:prstGeom prst="rect">
            <a:avLst/>
          </a:prstGeom>
        </p:spPr>
        <p:txBody>
          <a:bodyPr vert="horz" lIns="137160" tIns="68580" rIns="137160" bIns="68580" rtlCol="0" anchor="ctr"/>
          <a:lstStyle>
            <a:defPPr>
              <a:defRPr lang="en-US"/>
            </a:defPPr>
            <a:lvl1pPr marL="0" algn="ctr" defTabSz="914400" rtl="0" eaLnBrk="1" latinLnBrk="0" hangingPunct="1">
              <a:defRPr sz="1200" b="0" i="0" kern="1200">
                <a:solidFill>
                  <a:schemeClr val="tx1">
                    <a:tint val="75000"/>
                  </a:schemeClr>
                </a:solidFill>
                <a:latin typeface="IBM Plex Sans" panose="020B0503050203000203"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1371006">
              <a:defRPr/>
            </a:pPr>
            <a:fld id="{59395FB3-9C97-154F-86B2-7E381B951268}" type="slidenum">
              <a:rPr lang="en-US">
                <a:solidFill>
                  <a:srgbClr val="000000"/>
                </a:solidFill>
              </a:rPr>
              <a:pPr algn="r" defTabSz="1371006">
                <a:defRPr/>
              </a:pPr>
              <a:t>8</a:t>
            </a:fld>
            <a:endParaRPr lang="en-US" dirty="0">
              <a:solidFill>
                <a:srgbClr val="000000"/>
              </a:solidFill>
            </a:endParaRPr>
          </a:p>
        </p:txBody>
      </p:sp>
    </p:spTree>
    <p:extLst>
      <p:ext uri="{BB962C8B-B14F-4D97-AF65-F5344CB8AC3E}">
        <p14:creationId xmlns:p14="http://schemas.microsoft.com/office/powerpoint/2010/main" val="355263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531BF-A95C-D844-B17E-D6616D3B9FE2}"/>
              </a:ext>
            </a:extLst>
          </p:cNvPr>
          <p:cNvSpPr>
            <a:spLocks noGrp="1"/>
          </p:cNvSpPr>
          <p:nvPr>
            <p:ph type="title"/>
          </p:nvPr>
        </p:nvSpPr>
        <p:spPr/>
        <p:txBody>
          <a:bodyPr/>
          <a:lstStyle/>
          <a:p>
            <a:r>
              <a:rPr lang="en-US" dirty="0"/>
              <a:t>Backup Slides</a:t>
            </a:r>
          </a:p>
        </p:txBody>
      </p:sp>
      <p:sp>
        <p:nvSpPr>
          <p:cNvPr id="3" name="Footer Placeholder 2">
            <a:extLst>
              <a:ext uri="{FF2B5EF4-FFF2-40B4-BE49-F238E27FC236}">
                <a16:creationId xmlns:a16="http://schemas.microsoft.com/office/drawing/2014/main" id="{BDE034A2-8193-504F-A1FE-95AB1399F726}"/>
              </a:ext>
            </a:extLst>
          </p:cNvPr>
          <p:cNvSpPr>
            <a:spLocks noGrp="1"/>
          </p:cNvSpPr>
          <p:nvPr>
            <p:ph type="ftr" sz="quarter" idx="10"/>
          </p:nvPr>
        </p:nvSpPr>
        <p:spPr/>
        <p:txBody>
          <a:bodyPr/>
          <a:lstStyle/>
          <a:p>
            <a:r>
              <a:rPr lang="en-US"/>
              <a:t>IBM Integration / © 2020 IBM Corporation</a:t>
            </a:r>
            <a:endParaRPr lang="en-US" dirty="0"/>
          </a:p>
        </p:txBody>
      </p:sp>
      <p:sp>
        <p:nvSpPr>
          <p:cNvPr id="4" name="Slide Number Placeholder 3">
            <a:extLst>
              <a:ext uri="{FF2B5EF4-FFF2-40B4-BE49-F238E27FC236}">
                <a16:creationId xmlns:a16="http://schemas.microsoft.com/office/drawing/2014/main" id="{5696A124-26BE-8844-9D97-CD5EE5874F9F}"/>
              </a:ext>
            </a:extLst>
          </p:cNvPr>
          <p:cNvSpPr>
            <a:spLocks noGrp="1"/>
          </p:cNvSpPr>
          <p:nvPr>
            <p:ph type="sldNum" sz="quarter" idx="11"/>
          </p:nvPr>
        </p:nvSpPr>
        <p:spPr/>
        <p:txBody>
          <a:bodyPr/>
          <a:lstStyle/>
          <a:p>
            <a:fld id="{59395FB3-9C97-154F-86B2-7E381B951268}" type="slidenum">
              <a:rPr lang="en-US" smtClean="0"/>
              <a:pPr/>
              <a:t>9</a:t>
            </a:fld>
            <a:endParaRPr lang="en-US" dirty="0"/>
          </a:p>
        </p:txBody>
      </p:sp>
      <p:sp>
        <p:nvSpPr>
          <p:cNvPr id="5" name="Text Placeholder 4">
            <a:extLst>
              <a:ext uri="{FF2B5EF4-FFF2-40B4-BE49-F238E27FC236}">
                <a16:creationId xmlns:a16="http://schemas.microsoft.com/office/drawing/2014/main" id="{C1A0CFE8-AFDF-A44D-A151-23B584037C26}"/>
              </a:ext>
            </a:extLst>
          </p:cNvPr>
          <p:cNvSpPr>
            <a:spLocks noGrp="1"/>
          </p:cNvSpPr>
          <p:nvPr>
            <p:ph type="body" sz="quarter" idx="12"/>
          </p:nvPr>
        </p:nvSpPr>
        <p:spPr/>
        <p:txBody>
          <a:bodyPr/>
          <a:lstStyle/>
          <a:p>
            <a:endParaRPr lang="en-US"/>
          </a:p>
        </p:txBody>
      </p:sp>
      <p:sp>
        <p:nvSpPr>
          <p:cNvPr id="6" name="Text Placeholder 5">
            <a:extLst>
              <a:ext uri="{FF2B5EF4-FFF2-40B4-BE49-F238E27FC236}">
                <a16:creationId xmlns:a16="http://schemas.microsoft.com/office/drawing/2014/main" id="{CEC539A3-B7A5-2A4A-AB0E-A8415B086BE9}"/>
              </a:ext>
            </a:extLst>
          </p:cNvPr>
          <p:cNvSpPr>
            <a:spLocks noGrp="1"/>
          </p:cNvSpPr>
          <p:nvPr>
            <p:ph type="body" sz="quarter" idx="13"/>
          </p:nvPr>
        </p:nvSpPr>
        <p:spPr/>
        <p:txBody>
          <a:bodyPr/>
          <a:lstStyle/>
          <a:p>
            <a:endParaRPr lang="en-US"/>
          </a:p>
        </p:txBody>
      </p:sp>
      <p:sp>
        <p:nvSpPr>
          <p:cNvPr id="7" name="Text Placeholder 6">
            <a:extLst>
              <a:ext uri="{FF2B5EF4-FFF2-40B4-BE49-F238E27FC236}">
                <a16:creationId xmlns:a16="http://schemas.microsoft.com/office/drawing/2014/main" id="{99FA36F7-6900-5947-AAB7-40426A268DED}"/>
              </a:ext>
            </a:extLst>
          </p:cNvPr>
          <p:cNvSpPr>
            <a:spLocks noGrp="1"/>
          </p:cNvSpPr>
          <p:nvPr>
            <p:ph type="body" sz="quarter" idx="14"/>
          </p:nvPr>
        </p:nvSpPr>
        <p:spPr/>
        <p:txBody>
          <a:bodyPr/>
          <a:lstStyle/>
          <a:p>
            <a:endParaRPr lang="en-US"/>
          </a:p>
        </p:txBody>
      </p:sp>
      <p:sp>
        <p:nvSpPr>
          <p:cNvPr id="8" name="Text Placeholder 7">
            <a:extLst>
              <a:ext uri="{FF2B5EF4-FFF2-40B4-BE49-F238E27FC236}">
                <a16:creationId xmlns:a16="http://schemas.microsoft.com/office/drawing/2014/main" id="{8ECEA727-4BF1-5540-8D45-DCF844E56F49}"/>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630007328"/>
      </p:ext>
    </p:extLst>
  </p:cSld>
  <p:clrMapOvr>
    <a:masterClrMapping/>
  </p:clrMapOvr>
</p:sld>
</file>

<file path=ppt/theme/theme1.xml><?xml version="1.0" encoding="utf-8"?>
<a:theme xmlns:a="http://schemas.openxmlformats.org/drawingml/2006/main" name="IBM 2019 Master template (blue background)">
  <a:themeElements>
    <a:clrScheme name="Custom 4">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FEFFFF"/>
      </a:hlink>
      <a:folHlink>
        <a:srgbClr val="F3F3F3"/>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tx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A5170B8D-7883-7941-A2A0-7FE0E95AC6E8}"/>
    </a:ext>
  </a:extLst>
</a:theme>
</file>

<file path=ppt/theme/theme2.xml><?xml version="1.0" encoding="utf-8"?>
<a:theme xmlns:a="http://schemas.openxmlformats.org/drawingml/2006/main" name="IBM 2019 Master template (light gray background)">
  <a:themeElements>
    <a:clrScheme name="Custom 5">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0062FF"/>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tx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22EC34FB-84FB-D540-8595-459689ED34B4}"/>
    </a:ext>
  </a:extLst>
</a:theme>
</file>

<file path=ppt/theme/theme3.xml><?xml version="1.0" encoding="utf-8"?>
<a:theme xmlns:a="http://schemas.openxmlformats.org/drawingml/2006/main" name="IBM 2019 Master template (white background)">
  <a:themeElements>
    <a:clrScheme name="Custom 1">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0062FF"/>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tx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2019_V01_Automation_Variant" id="{C6CD72B4-DBA7-8443-8A9D-DCD5B6F9784D}" vid="{B1C1061C-6717-A04E-92D5-24E1A2267C8E}"/>
    </a:ext>
  </a:extLst>
</a:theme>
</file>

<file path=ppt/theme/theme4.xml><?xml version="1.0" encoding="utf-8"?>
<a:theme xmlns:a="http://schemas.openxmlformats.org/drawingml/2006/main" name="blk_background_2017">
  <a:themeElements>
    <a:clrScheme name="Custom 49">
      <a:dk1>
        <a:srgbClr val="000000"/>
      </a:dk1>
      <a:lt1>
        <a:srgbClr val="000000"/>
      </a:lt1>
      <a:dk2>
        <a:srgbClr val="EAEAEA"/>
      </a:dk2>
      <a:lt2>
        <a:srgbClr val="FFFFFF"/>
      </a:lt2>
      <a:accent1>
        <a:srgbClr val="8F8B8B"/>
      </a:accent1>
      <a:accent2>
        <a:srgbClr val="0F6FFF"/>
      </a:accent2>
      <a:accent3>
        <a:srgbClr val="20D5D2"/>
      </a:accent3>
      <a:accent4>
        <a:srgbClr val="8F8B8B"/>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5" id="{7AA350A9-E4F0-B143-BE0A-5D8607329B0F}" vid="{DA3884FF-7C8B-9444-9808-C126ACB120B0}"/>
    </a:ext>
  </a:extLst>
</a:theme>
</file>

<file path=ppt/theme/theme5.xml><?xml version="1.0" encoding="utf-8"?>
<a:theme xmlns:a="http://schemas.openxmlformats.org/drawingml/2006/main" name="2_blk_background_2017">
  <a:themeElements>
    <a:clrScheme name="Custom 15">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F6F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CIS Messaging 3 Chapters 050119 for CL" id="{7172772B-7FAD-1F40-82AB-4367521A43BF}" vid="{FC8DB560-27CE-7944-8CB9-DDADCBD8955A}"/>
    </a:ext>
  </a:extLst>
</a:theme>
</file>

<file path=ppt/theme/theme6.xml><?xml version="1.0" encoding="utf-8"?>
<a:theme xmlns:a="http://schemas.openxmlformats.org/drawingml/2006/main" name="IBM 2019 Master template (black background)">
  <a:themeElements>
    <a:clrScheme name="Custom 3">
      <a:dk1>
        <a:srgbClr val="FFFFFF"/>
      </a:dk1>
      <a:lt1>
        <a:srgbClr val="000000"/>
      </a:lt1>
      <a:dk2>
        <a:srgbClr val="565656"/>
      </a:dk2>
      <a:lt2>
        <a:srgbClr val="F3F3F3"/>
      </a:lt2>
      <a:accent1>
        <a:srgbClr val="6F6F6F"/>
      </a:accent1>
      <a:accent2>
        <a:srgbClr val="0062FF"/>
      </a:accent2>
      <a:accent3>
        <a:srgbClr val="D12765"/>
      </a:accent3>
      <a:accent4>
        <a:srgbClr val="8A3FFC"/>
      </a:accent4>
      <a:accent5>
        <a:srgbClr val="007D79"/>
      </a:accent5>
      <a:accent6>
        <a:srgbClr val="697077"/>
      </a:accent6>
      <a:hlink>
        <a:srgbClr val="408BFC"/>
      </a:hlink>
      <a:folHlink>
        <a:srgbClr val="6EA6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685983" rtl="0" eaLnBrk="1" fontAlgn="auto" latinLnBrk="0" hangingPunct="1">
          <a:lnSpc>
            <a:spcPct val="100000"/>
          </a:lnSpc>
          <a:spcBef>
            <a:spcPts val="0"/>
          </a:spcBef>
          <a:spcAft>
            <a:spcPts val="0"/>
          </a:spcAft>
          <a:buClrTx/>
          <a:buSzTx/>
          <a:buFontTx/>
          <a:buNone/>
          <a:tabLst/>
          <a:defRPr kumimoji="0" sz="1400" b="0" i="0" u="none" strike="noStrike" kern="1200" cap="none" spc="0" normalizeH="0" baseline="0" noProof="0" dirty="0" smtClean="0">
            <a:ln>
              <a:noFill/>
            </a:ln>
            <a:solidFill>
              <a:schemeClr val="tx1"/>
            </a:solidFill>
            <a:effectLst/>
            <a:uLnTx/>
            <a:uFillTx/>
            <a:latin typeface="IBM Plex Sans" charset="0"/>
            <a:ea typeface="IBM Plex Sans" charset="0"/>
            <a:cs typeface="IBM Plex Sans"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Presentation9" id="{7369C1D0-34C4-2344-A6ED-8FC2AAF5DA30}" vid="{D3855C13-010C-FE46-957C-FDC776750092}"/>
    </a:ext>
  </a:extLst>
</a:theme>
</file>

<file path=ppt/theme/theme7.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8.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docProps/app.xml><?xml version="1.0" encoding="utf-8"?>
<Properties xmlns="http://schemas.openxmlformats.org/officeDocument/2006/extended-properties" xmlns:vt="http://schemas.openxmlformats.org/officeDocument/2006/docPropsVTypes">
  <TotalTime>34442</TotalTime>
  <Words>1553</Words>
  <Application>Microsoft Macintosh PowerPoint</Application>
  <PresentationFormat>Custom</PresentationFormat>
  <Paragraphs>151</Paragraphs>
  <Slides>11</Slides>
  <Notes>9</Notes>
  <HiddenSlides>0</HiddenSlides>
  <MMClips>0</MMClips>
  <ScaleCrop>false</ScaleCrop>
  <HeadingPairs>
    <vt:vector size="6" baseType="variant">
      <vt:variant>
        <vt:lpstr>Fonts Used</vt:lpstr>
      </vt:variant>
      <vt:variant>
        <vt:i4>20</vt:i4>
      </vt:variant>
      <vt:variant>
        <vt:lpstr>Theme</vt:lpstr>
      </vt:variant>
      <vt:variant>
        <vt:i4>6</vt:i4>
      </vt:variant>
      <vt:variant>
        <vt:lpstr>Slide Titles</vt:lpstr>
      </vt:variant>
      <vt:variant>
        <vt:i4>11</vt:i4>
      </vt:variant>
    </vt:vector>
  </HeadingPairs>
  <TitlesOfParts>
    <vt:vector size="37" baseType="lpstr">
      <vt:lpstr>.AppleSystemUIFont</vt:lpstr>
      <vt:lpstr>Arial</vt:lpstr>
      <vt:lpstr>Calibri</vt:lpstr>
      <vt:lpstr>Helvetica Neue Medium</vt:lpstr>
      <vt:lpstr>HelvNeue Light for IBM</vt:lpstr>
      <vt:lpstr>IBM Plex Mono SemiBold</vt:lpstr>
      <vt:lpstr>IBM Plex Sans</vt:lpstr>
      <vt:lpstr>IBM Plex Sans Bold</vt:lpstr>
      <vt:lpstr>IBM Plex Sans ExtraLight</vt:lpstr>
      <vt:lpstr>IBM Plex Sans Light</vt:lpstr>
      <vt:lpstr>IBM Plex Sans Regular</vt:lpstr>
      <vt:lpstr>IBM Plex Sans SemiBold</vt:lpstr>
      <vt:lpstr>IBM Plex Sans VF</vt:lpstr>
      <vt:lpstr>inherit</vt:lpstr>
      <vt:lpstr>Lato</vt:lpstr>
      <vt:lpstr>Monaco</vt:lpstr>
      <vt:lpstr>Open Sans</vt:lpstr>
      <vt:lpstr>System Font Regular</vt:lpstr>
      <vt:lpstr>Times New Roman</vt:lpstr>
      <vt:lpstr>Wingdings</vt:lpstr>
      <vt:lpstr>IBM 2019 Master template (blue background)</vt:lpstr>
      <vt:lpstr>IBM 2019 Master template (light gray background)</vt:lpstr>
      <vt:lpstr>IBM 2019 Master template (white background)</vt:lpstr>
      <vt:lpstr>blk_background_2017</vt:lpstr>
      <vt:lpstr>2_blk_background_2017</vt:lpstr>
      <vt:lpstr>IBM 2019 Master template (black background)</vt:lpstr>
      <vt:lpstr>PowerPoint Presentation</vt:lpstr>
      <vt:lpstr>Finding a better  big data transport solution!</vt:lpstr>
      <vt:lpstr>A better transfer technology –  IBM Aspera FASP</vt:lpstr>
      <vt:lpstr>Demonstration Agenda</vt:lpstr>
      <vt:lpstr>Demonstration</vt:lpstr>
      <vt:lpstr>Demonstration Summary</vt:lpstr>
      <vt:lpstr>Thank you</vt:lpstr>
      <vt:lpstr>PowerPoint Presentation</vt:lpstr>
      <vt:lpstr>Backup Slides</vt:lpstr>
      <vt:lpstr>PowerPoint Presentation</vt:lpstr>
      <vt:lpstr>Demonstration Scenario  Car Repair Company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Melissa Mattey</dc:creator>
  <cp:lastModifiedBy>Rafael de Oliveira Osorio</cp:lastModifiedBy>
  <cp:revision>611</cp:revision>
  <cp:lastPrinted>2020-05-20T21:29:14Z</cp:lastPrinted>
  <dcterms:created xsi:type="dcterms:W3CDTF">2020-04-13T04:05:19Z</dcterms:created>
  <dcterms:modified xsi:type="dcterms:W3CDTF">2022-10-18T20:31:42Z</dcterms:modified>
</cp:coreProperties>
</file>